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4"/>
  </p:sldMasterIdLst>
  <p:notesMasterIdLst>
    <p:notesMasterId r:id="rId55"/>
  </p:notesMasterIdLst>
  <p:handoutMasterIdLst>
    <p:handoutMasterId r:id="rId56"/>
  </p:handoutMasterIdLst>
  <p:sldIdLst>
    <p:sldId id="367" r:id="rId5"/>
    <p:sldId id="416" r:id="rId6"/>
    <p:sldId id="440" r:id="rId7"/>
    <p:sldId id="418" r:id="rId8"/>
    <p:sldId id="370" r:id="rId9"/>
    <p:sldId id="371" r:id="rId10"/>
    <p:sldId id="407" r:id="rId11"/>
    <p:sldId id="382" r:id="rId12"/>
    <p:sldId id="406" r:id="rId13"/>
    <p:sldId id="444" r:id="rId14"/>
    <p:sldId id="445" r:id="rId15"/>
    <p:sldId id="446" r:id="rId16"/>
    <p:sldId id="447" r:id="rId17"/>
    <p:sldId id="448" r:id="rId18"/>
    <p:sldId id="449" r:id="rId19"/>
    <p:sldId id="450" r:id="rId20"/>
    <p:sldId id="422" r:id="rId21"/>
    <p:sldId id="423" r:id="rId22"/>
    <p:sldId id="385" r:id="rId23"/>
    <p:sldId id="387" r:id="rId24"/>
    <p:sldId id="386" r:id="rId25"/>
    <p:sldId id="379" r:id="rId26"/>
    <p:sldId id="380" r:id="rId27"/>
    <p:sldId id="396" r:id="rId28"/>
    <p:sldId id="397" r:id="rId29"/>
    <p:sldId id="400" r:id="rId30"/>
    <p:sldId id="451" r:id="rId31"/>
    <p:sldId id="401" r:id="rId32"/>
    <p:sldId id="424" r:id="rId33"/>
    <p:sldId id="434" r:id="rId34"/>
    <p:sldId id="425" r:id="rId35"/>
    <p:sldId id="426" r:id="rId36"/>
    <p:sldId id="427" r:id="rId37"/>
    <p:sldId id="428" r:id="rId38"/>
    <p:sldId id="429" r:id="rId39"/>
    <p:sldId id="404" r:id="rId40"/>
    <p:sldId id="431" r:id="rId41"/>
    <p:sldId id="432" r:id="rId42"/>
    <p:sldId id="391" r:id="rId43"/>
    <p:sldId id="442" r:id="rId44"/>
    <p:sldId id="392" r:id="rId45"/>
    <p:sldId id="393" r:id="rId46"/>
    <p:sldId id="394" r:id="rId47"/>
    <p:sldId id="395" r:id="rId48"/>
    <p:sldId id="435" r:id="rId49"/>
    <p:sldId id="433" r:id="rId50"/>
    <p:sldId id="411" r:id="rId51"/>
    <p:sldId id="438" r:id="rId52"/>
    <p:sldId id="439" r:id="rId53"/>
    <p:sldId id="405" r:id="rId5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ey Sotnikov" initials="AS" lastIdx="15" clrIdx="0">
    <p:extLst>
      <p:ext uri="{19B8F6BF-5375-455C-9EA6-DF929625EA0E}">
        <p15:presenceInfo xmlns:p15="http://schemas.microsoft.com/office/powerpoint/2012/main" userId="S-1-5-21-1608913195-2431201315-1813790926-15019" providerId="AD"/>
      </p:ext>
    </p:extLst>
  </p:cmAuthor>
  <p:cmAuthor id="2" name="Rebecca Schimmoeller" initials="RS" lastIdx="74" clrIdx="1">
    <p:extLst>
      <p:ext uri="{19B8F6BF-5375-455C-9EA6-DF929625EA0E}">
        <p15:presenceInfo xmlns:p15="http://schemas.microsoft.com/office/powerpoint/2012/main" userId="S-1-5-21-1608913195-2431201315-1813790926-23440" providerId="AD"/>
      </p:ext>
    </p:extLst>
  </p:cmAuthor>
  <p:cmAuthor id="3" name="Ekaterina Khlystova" initials="EK" lastIdx="5" clrIdx="2">
    <p:extLst>
      <p:ext uri="{19B8F6BF-5375-455C-9EA6-DF929625EA0E}">
        <p15:presenceInfo xmlns:p15="http://schemas.microsoft.com/office/powerpoint/2012/main" userId="S-1-5-21-1608913195-2431201315-1813790926-24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BE"/>
    <a:srgbClr val="000000"/>
    <a:srgbClr val="7FBCFF"/>
    <a:srgbClr val="404040"/>
    <a:srgbClr val="00204D"/>
    <a:srgbClr val="4875B3"/>
    <a:srgbClr val="82B414"/>
    <a:srgbClr val="E3EAF3"/>
    <a:srgbClr val="B8EB47"/>
    <a:srgbClr val="D92C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2" autoAdjust="0"/>
    <p:restoredTop sz="93325" autoAdjust="0"/>
  </p:normalViewPr>
  <p:slideViewPr>
    <p:cSldViewPr snapToGrid="0">
      <p:cViewPr varScale="1">
        <p:scale>
          <a:sx n="107" d="100"/>
          <a:sy n="107" d="100"/>
        </p:scale>
        <p:origin x="864" y="787"/>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9685C-12B2-4839-9F72-42FE32A29CC5}" type="datetimeFigureOut">
              <a:rPr lang="en-US" smtClean="0"/>
              <a:t>8/28/2019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0913AA-F2D7-4F01-AF1A-626B189C4D58}" type="slidenum">
              <a:rPr lang="en-US" smtClean="0"/>
              <a:t>‹#›</a:t>
            </a:fld>
            <a:endParaRPr lang="en-US"/>
          </a:p>
        </p:txBody>
      </p:sp>
    </p:spTree>
    <p:extLst>
      <p:ext uri="{BB962C8B-B14F-4D97-AF65-F5344CB8AC3E}">
        <p14:creationId xmlns:p14="http://schemas.microsoft.com/office/powerpoint/2010/main" val="2924538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19456"/>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5B620-246B-41B5-9941-B6BDC430BC98}" type="datetimeFigureOut">
              <a:rPr lang="en-US" smtClean="0"/>
              <a:t>8/28/2019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E0514-6F58-47C5-A734-6214F308647A}" type="slidenum">
              <a:rPr lang="en-US" smtClean="0"/>
              <a:t>‹#›</a:t>
            </a:fld>
            <a:endParaRPr lang="en-US"/>
          </a:p>
        </p:txBody>
      </p:sp>
    </p:spTree>
    <p:extLst>
      <p:ext uri="{BB962C8B-B14F-4D97-AF65-F5344CB8AC3E}">
        <p14:creationId xmlns:p14="http://schemas.microsoft.com/office/powerpoint/2010/main" val="288854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stay competitive and grow, service providers need to ensure customers stay #</a:t>
            </a:r>
            <a:r>
              <a:rPr lang="en-US" sz="1200" kern="1200" dirty="0" err="1">
                <a:solidFill>
                  <a:schemeClr val="tx1"/>
                </a:solidFill>
                <a:effectLst/>
                <a:latin typeface="+mn-lt"/>
                <a:ea typeface="+mn-ea"/>
                <a:cs typeface="+mn-cs"/>
              </a:rPr>
              <a:t>CyberFit</a:t>
            </a:r>
            <a:r>
              <a:rPr lang="en-US" sz="1200" kern="1200" dirty="0">
                <a:solidFill>
                  <a:schemeClr val="tx1"/>
                </a:solidFill>
                <a:effectLst/>
                <a:latin typeface="+mn-lt"/>
                <a:ea typeface="+mn-ea"/>
                <a:cs typeface="+mn-cs"/>
              </a:rPr>
              <a:t>. That’s why, in order to ensure cloud partner success, each new version of Acronis Cyber Cloud improves both:</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Partner </a:t>
            </a:r>
            <a:r>
              <a:rPr lang="en-US" sz="1200" b="1" kern="1200" dirty="0">
                <a:solidFill>
                  <a:schemeClr val="tx1"/>
                </a:solidFill>
                <a:effectLst/>
                <a:latin typeface="+mn-lt"/>
                <a:ea typeface="+mn-ea"/>
                <a:cs typeface="+mn-cs"/>
              </a:rPr>
              <a:t>cyber protection capabilities</a:t>
            </a:r>
            <a:r>
              <a:rPr lang="en-US" sz="1200" kern="1200" dirty="0">
                <a:solidFill>
                  <a:schemeClr val="tx1"/>
                </a:solidFill>
                <a:effectLst/>
                <a:latin typeface="+mn-lt"/>
                <a:ea typeface="+mn-ea"/>
                <a:cs typeface="+mn-cs"/>
              </a:rPr>
              <a:t> – enhancing some or all of the Five Vectors of Cyber Protection (safety, accessibility, privacy, authenticity, and security)</a:t>
            </a:r>
            <a:endParaRPr lang="ru-R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Partner </a:t>
            </a:r>
            <a:r>
              <a:rPr lang="en-US" sz="1200" b="1" kern="1200" dirty="0">
                <a:solidFill>
                  <a:schemeClr val="tx1"/>
                </a:solidFill>
                <a:effectLst/>
                <a:latin typeface="+mn-lt"/>
                <a:ea typeface="+mn-ea"/>
                <a:cs typeface="+mn-cs"/>
              </a:rPr>
              <a:t>delivery of cyber protection to end customers </a:t>
            </a:r>
            <a:r>
              <a:rPr lang="en-US" sz="1200" kern="1200" dirty="0">
                <a:solidFill>
                  <a:schemeClr val="tx1"/>
                </a:solidFill>
                <a:effectLst/>
                <a:latin typeface="+mn-lt"/>
                <a:ea typeface="+mn-ea"/>
                <a:cs typeface="+mn-cs"/>
              </a:rPr>
              <a:t>– making how they manage data protection day-to-day </a:t>
            </a:r>
            <a:r>
              <a:rPr lang="en-US" sz="1200" b="1" kern="1200" dirty="0">
                <a:solidFill>
                  <a:schemeClr val="tx1"/>
                </a:solidFill>
                <a:effectLst/>
                <a:latin typeface="+mn-lt"/>
                <a:ea typeface="+mn-ea"/>
                <a:cs typeface="+mn-cs"/>
              </a:rPr>
              <a:t>easier</a:t>
            </a:r>
            <a:r>
              <a:rPr lang="en-US" sz="1200" kern="1200" dirty="0">
                <a:solidFill>
                  <a:schemeClr val="tx1"/>
                </a:solidFill>
                <a:effectLst/>
                <a:latin typeface="+mn-lt"/>
                <a:ea typeface="+mn-ea"/>
                <a:cs typeface="+mn-cs"/>
              </a:rPr>
              <a:t>, more </a:t>
            </a:r>
            <a:r>
              <a:rPr lang="en-US" sz="1200" b="1" kern="1200" dirty="0">
                <a:solidFill>
                  <a:schemeClr val="tx1"/>
                </a:solidFill>
                <a:effectLst/>
                <a:latin typeface="+mn-lt"/>
                <a:ea typeface="+mn-ea"/>
                <a:cs typeface="+mn-cs"/>
              </a:rPr>
              <a:t>efficient</a:t>
            </a:r>
            <a:r>
              <a:rPr lang="en-US" sz="1200" kern="1200" dirty="0">
                <a:solidFill>
                  <a:schemeClr val="tx1"/>
                </a:solidFill>
                <a:effectLst/>
                <a:latin typeface="+mn-lt"/>
                <a:ea typeface="+mn-ea"/>
                <a:cs typeface="+mn-cs"/>
              </a:rPr>
              <a:t> and even more </a:t>
            </a:r>
            <a:r>
              <a:rPr lang="en-US" sz="1200" b="1" kern="1200" dirty="0">
                <a:solidFill>
                  <a:schemeClr val="tx1"/>
                </a:solidFill>
                <a:effectLst/>
                <a:latin typeface="+mn-lt"/>
                <a:ea typeface="+mn-ea"/>
                <a:cs typeface="+mn-cs"/>
              </a:rPr>
              <a:t>secure</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7E0514-6F58-47C5-A734-6214F308647A}" type="slidenum">
              <a:rPr lang="en-US" smtClean="0"/>
              <a:t>2</a:t>
            </a:fld>
            <a:endParaRPr lang="en-US"/>
          </a:p>
        </p:txBody>
      </p:sp>
    </p:spTree>
    <p:extLst>
      <p:ext uri="{BB962C8B-B14F-4D97-AF65-F5344CB8AC3E}">
        <p14:creationId xmlns:p14="http://schemas.microsoft.com/office/powerpoint/2010/main" val="763217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B7E0514-6F58-47C5-A734-6214F308647A}" type="slidenum">
              <a:rPr lang="en-US" smtClean="0"/>
              <a:t>23</a:t>
            </a:fld>
            <a:endParaRPr lang="en-US"/>
          </a:p>
        </p:txBody>
      </p:sp>
    </p:spTree>
    <p:extLst>
      <p:ext uri="{BB962C8B-B14F-4D97-AF65-F5344CB8AC3E}">
        <p14:creationId xmlns:p14="http://schemas.microsoft.com/office/powerpoint/2010/main" val="2390913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Static groups</a:t>
            </a:r>
          </a:p>
          <a:p>
            <a:r>
              <a:rPr lang="en-US" sz="1200" dirty="0"/>
              <a:t>Static groups contain the machines that were manually added to them. The static group content never changes unless you explicitly add or delete a machine.</a:t>
            </a:r>
          </a:p>
          <a:p>
            <a:endParaRPr lang="en-US" sz="1200" dirty="0"/>
          </a:p>
          <a:p>
            <a:r>
              <a:rPr lang="en-US" sz="1200" b="1" dirty="0"/>
              <a:t>Dynamic groups</a:t>
            </a:r>
          </a:p>
          <a:p>
            <a:r>
              <a:rPr lang="en-US" sz="1200" dirty="0"/>
              <a:t>Dynamic groups contain the machines added automatically, per search criteria specified when creating a group. The dynamic group content changes automatically. A machine remains in the group while it meets the specified criteria</a:t>
            </a:r>
            <a:endParaRPr lang="ru-RU" dirty="0"/>
          </a:p>
        </p:txBody>
      </p:sp>
      <p:sp>
        <p:nvSpPr>
          <p:cNvPr id="4" name="Slide Number Placeholder 3"/>
          <p:cNvSpPr>
            <a:spLocks noGrp="1"/>
          </p:cNvSpPr>
          <p:nvPr>
            <p:ph type="sldNum" sz="quarter" idx="10"/>
          </p:nvPr>
        </p:nvSpPr>
        <p:spPr/>
        <p:txBody>
          <a:bodyPr/>
          <a:lstStyle/>
          <a:p>
            <a:fld id="{2B7E0514-6F58-47C5-A734-6214F308647A}" type="slidenum">
              <a:rPr lang="en-US" smtClean="0"/>
              <a:t>24</a:t>
            </a:fld>
            <a:endParaRPr lang="en-US"/>
          </a:p>
        </p:txBody>
      </p:sp>
    </p:spTree>
    <p:extLst>
      <p:ext uri="{BB962C8B-B14F-4D97-AF65-F5344CB8AC3E}">
        <p14:creationId xmlns:p14="http://schemas.microsoft.com/office/powerpoint/2010/main" val="104156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B7E0514-6F58-47C5-A734-6214F308647A}" type="slidenum">
              <a:rPr lang="en-US" smtClean="0"/>
              <a:t>27</a:t>
            </a:fld>
            <a:endParaRPr lang="en-US"/>
          </a:p>
        </p:txBody>
      </p:sp>
    </p:spTree>
    <p:extLst>
      <p:ext uri="{BB962C8B-B14F-4D97-AF65-F5344CB8AC3E}">
        <p14:creationId xmlns:p14="http://schemas.microsoft.com/office/powerpoint/2010/main" val="3532151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B7E0514-6F58-47C5-A734-6214F308647A}" type="slidenum">
              <a:rPr lang="en-US" smtClean="0"/>
              <a:t>40</a:t>
            </a:fld>
            <a:endParaRPr lang="en-US" dirty="0"/>
          </a:p>
        </p:txBody>
      </p:sp>
    </p:spTree>
    <p:extLst>
      <p:ext uri="{BB962C8B-B14F-4D97-AF65-F5344CB8AC3E}">
        <p14:creationId xmlns:p14="http://schemas.microsoft.com/office/powerpoint/2010/main" val="1577873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B7E0514-6F58-47C5-A734-6214F308647A}" type="slidenum">
              <a:rPr lang="en-US" smtClean="0"/>
              <a:t>44</a:t>
            </a:fld>
            <a:endParaRPr lang="en-US"/>
          </a:p>
        </p:txBody>
      </p:sp>
    </p:spTree>
    <p:extLst>
      <p:ext uri="{BB962C8B-B14F-4D97-AF65-F5344CB8AC3E}">
        <p14:creationId xmlns:p14="http://schemas.microsoft.com/office/powerpoint/2010/main" val="825616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B7E0514-6F58-47C5-A734-6214F308647A}" type="slidenum">
              <a:rPr lang="en-US" smtClean="0"/>
              <a:t>48</a:t>
            </a:fld>
            <a:endParaRPr lang="en-US"/>
          </a:p>
        </p:txBody>
      </p:sp>
    </p:spTree>
    <p:extLst>
      <p:ext uri="{BB962C8B-B14F-4D97-AF65-F5344CB8AC3E}">
        <p14:creationId xmlns:p14="http://schemas.microsoft.com/office/powerpoint/2010/main" val="189933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B7E0514-6F58-47C5-A734-6214F308647A}" type="slidenum">
              <a:rPr lang="en-US" smtClean="0"/>
              <a:t>49</a:t>
            </a:fld>
            <a:endParaRPr lang="en-US"/>
          </a:p>
        </p:txBody>
      </p:sp>
    </p:spTree>
    <p:extLst>
      <p:ext uri="{BB962C8B-B14F-4D97-AF65-F5344CB8AC3E}">
        <p14:creationId xmlns:p14="http://schemas.microsoft.com/office/powerpoint/2010/main" val="342272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E0514-6F58-47C5-A734-6214F308647A}" type="slidenum">
              <a:rPr lang="en-US" smtClean="0"/>
              <a:t>3</a:t>
            </a:fld>
            <a:endParaRPr lang="en-US"/>
          </a:p>
        </p:txBody>
      </p:sp>
    </p:spTree>
    <p:extLst>
      <p:ext uri="{BB962C8B-B14F-4D97-AF65-F5344CB8AC3E}">
        <p14:creationId xmlns:p14="http://schemas.microsoft.com/office/powerpoint/2010/main" val="3853740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B7E0514-6F58-47C5-A734-6214F308647A}" type="slidenum">
              <a:rPr lang="en-US" smtClean="0"/>
              <a:t>4</a:t>
            </a:fld>
            <a:endParaRPr lang="en-US"/>
          </a:p>
        </p:txBody>
      </p:sp>
    </p:spTree>
    <p:extLst>
      <p:ext uri="{BB962C8B-B14F-4D97-AF65-F5344CB8AC3E}">
        <p14:creationId xmlns:p14="http://schemas.microsoft.com/office/powerpoint/2010/main" val="427225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E0514-6F58-47C5-A734-6214F308647A}" type="slidenum">
              <a:rPr lang="en-US" smtClean="0"/>
              <a:t>9</a:t>
            </a:fld>
            <a:endParaRPr lang="en-US"/>
          </a:p>
        </p:txBody>
      </p:sp>
    </p:spTree>
    <p:extLst>
      <p:ext uri="{BB962C8B-B14F-4D97-AF65-F5344CB8AC3E}">
        <p14:creationId xmlns:p14="http://schemas.microsoft.com/office/powerpoint/2010/main" val="3022637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B7E0514-6F58-47C5-A734-6214F308647A}" type="slidenum">
              <a:rPr lang="en-US" smtClean="0"/>
              <a:t>10</a:t>
            </a:fld>
            <a:endParaRPr lang="en-US"/>
          </a:p>
        </p:txBody>
      </p:sp>
    </p:spTree>
    <p:extLst>
      <p:ext uri="{BB962C8B-B14F-4D97-AF65-F5344CB8AC3E}">
        <p14:creationId xmlns:p14="http://schemas.microsoft.com/office/powerpoint/2010/main" val="37562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B7E0514-6F58-47C5-A734-6214F308647A}" type="slidenum">
              <a:rPr lang="en-US" smtClean="0"/>
              <a:t>11</a:t>
            </a:fld>
            <a:endParaRPr lang="en-US"/>
          </a:p>
        </p:txBody>
      </p:sp>
    </p:spTree>
    <p:extLst>
      <p:ext uri="{BB962C8B-B14F-4D97-AF65-F5344CB8AC3E}">
        <p14:creationId xmlns:p14="http://schemas.microsoft.com/office/powerpoint/2010/main" val="1691764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B7E0514-6F58-47C5-A734-6214F308647A}" type="slidenum">
              <a:rPr lang="en-US" smtClean="0"/>
              <a:t>14</a:t>
            </a:fld>
            <a:endParaRPr lang="en-US"/>
          </a:p>
        </p:txBody>
      </p:sp>
    </p:spTree>
    <p:extLst>
      <p:ext uri="{BB962C8B-B14F-4D97-AF65-F5344CB8AC3E}">
        <p14:creationId xmlns:p14="http://schemas.microsoft.com/office/powerpoint/2010/main" val="300979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7E0514-6F58-47C5-A734-6214F308647A}" type="slidenum">
              <a:rPr lang="en-US" smtClean="0"/>
              <a:t>18</a:t>
            </a:fld>
            <a:endParaRPr lang="en-US"/>
          </a:p>
        </p:txBody>
      </p:sp>
    </p:spTree>
    <p:extLst>
      <p:ext uri="{BB962C8B-B14F-4D97-AF65-F5344CB8AC3E}">
        <p14:creationId xmlns:p14="http://schemas.microsoft.com/office/powerpoint/2010/main" val="290144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B7E0514-6F58-47C5-A734-6214F308647A}" type="slidenum">
              <a:rPr lang="en-US" smtClean="0"/>
              <a:t>21</a:t>
            </a:fld>
            <a:endParaRPr lang="en-US"/>
          </a:p>
        </p:txBody>
      </p:sp>
    </p:spTree>
    <p:extLst>
      <p:ext uri="{BB962C8B-B14F-4D97-AF65-F5344CB8AC3E}">
        <p14:creationId xmlns:p14="http://schemas.microsoft.com/office/powerpoint/2010/main" val="1734311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blog.acronis.com/"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4" name="Rectangle 13"/>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5" name="Title 4">
            <a:extLst>
              <a:ext uri="{FF2B5EF4-FFF2-40B4-BE49-F238E27FC236}">
                <a16:creationId xmlns:a16="http://schemas.microsoft.com/office/drawing/2014/main" id="{50ED2B15-3C94-0649-8170-9C8B1A3F2C89}"/>
              </a:ext>
            </a:extLst>
          </p:cNvPr>
          <p:cNvSpPr>
            <a:spLocks noGrp="1"/>
          </p:cNvSpPr>
          <p:nvPr userDrawn="1">
            <p:ph type="title" hasCustomPrompt="1"/>
          </p:nvPr>
        </p:nvSpPr>
        <p:spPr>
          <a:xfrm>
            <a:off x="374651" y="2405132"/>
            <a:ext cx="6934198" cy="1218795"/>
          </a:xfrm>
        </p:spPr>
        <p:txBody>
          <a:bodyPr anchor="b">
            <a:noAutofit/>
          </a:bodyPr>
          <a:lstStyle>
            <a:lvl1pPr>
              <a:defRPr sz="4400">
                <a:solidFill>
                  <a:schemeClr val="bg1"/>
                </a:solidFill>
              </a:defRPr>
            </a:lvl1pPr>
          </a:lstStyle>
          <a:p>
            <a:r>
              <a:rPr lang="en-US" dirty="0"/>
              <a:t>Click to add title. Please be short and clear</a:t>
            </a:r>
            <a:endParaRPr lang="en-US"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651" y="340266"/>
            <a:ext cx="1846956" cy="394747"/>
          </a:xfrm>
          <a:prstGeom prst="rect">
            <a:avLst/>
          </a:prstGeom>
        </p:spPr>
      </p:pic>
      <p:sp>
        <p:nvSpPr>
          <p:cNvPr id="6" name="Text Placeholder 2"/>
          <p:cNvSpPr>
            <a:spLocks noGrp="1"/>
          </p:cNvSpPr>
          <p:nvPr>
            <p:ph type="body" sz="quarter" idx="11" hasCustomPrompt="1"/>
          </p:nvPr>
        </p:nvSpPr>
        <p:spPr>
          <a:xfrm>
            <a:off x="374650" y="4316142"/>
            <a:ext cx="6934199" cy="290849"/>
          </a:xfrm>
          <a:prstGeom prst="rect">
            <a:avLst/>
          </a:prstGeom>
        </p:spPr>
        <p:txBody>
          <a:bodyPr wrap="square" lIns="0" tIns="0" rIns="0" bIns="0">
            <a:noAutofit/>
          </a:bodyPr>
          <a:lstStyle>
            <a:lvl1pPr marL="0" indent="0">
              <a:buNone/>
              <a:defRPr sz="2100">
                <a:solidFill>
                  <a:schemeClr val="tx2">
                    <a:lumMod val="40000"/>
                    <a:lumOff val="60000"/>
                  </a:schemeClr>
                </a:solidFill>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edit subtitle</a:t>
            </a:r>
          </a:p>
        </p:txBody>
      </p:sp>
      <p:sp>
        <p:nvSpPr>
          <p:cNvPr id="7"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8"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9"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0"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1"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2"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6"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b="27923"/>
          <a:stretch/>
        </p:blipFill>
        <p:spPr>
          <a:xfrm>
            <a:off x="7490460" y="4005105"/>
            <a:ext cx="1183404" cy="557644"/>
          </a:xfrm>
          <a:prstGeom prst="rect">
            <a:avLst/>
          </a:prstGeom>
        </p:spPr>
      </p:pic>
      <p:sp>
        <p:nvSpPr>
          <p:cNvPr id="19" name="TextBox 18">
            <a:extLst>
              <a:ext uri="{FF2B5EF4-FFF2-40B4-BE49-F238E27FC236}">
                <a16:creationId xmlns:a16="http://schemas.microsoft.com/office/drawing/2014/main" id="{C18D2D32-9003-0E4E-B3D8-CDAA4600A955}"/>
              </a:ext>
            </a:extLst>
          </p:cNvPr>
          <p:cNvSpPr txBox="1"/>
          <p:nvPr userDrawn="1"/>
        </p:nvSpPr>
        <p:spPr>
          <a:xfrm>
            <a:off x="7403085" y="4629786"/>
            <a:ext cx="1358154" cy="252455"/>
          </a:xfrm>
          <a:prstGeom prst="rect">
            <a:avLst/>
          </a:prstGeom>
        </p:spPr>
        <p:txBody>
          <a:bodyPr wrap="square" lIns="0" tIns="0" rIns="0" bIns="0" rtlCol="0">
            <a:noAutofit/>
          </a:bodyPr>
          <a:lstStyle/>
          <a:p>
            <a:pPr algn="ctr" defTabSz="432000">
              <a:spcBef>
                <a:spcPts val="600"/>
              </a:spcBef>
            </a:pPr>
            <a:r>
              <a:rPr lang="en-US" sz="700" b="0" i="0" kern="1200" dirty="0">
                <a:solidFill>
                  <a:schemeClr val="tx2">
                    <a:lumMod val="40000"/>
                    <a:lumOff val="60000"/>
                  </a:schemeClr>
                </a:solidFill>
                <a:effectLst/>
                <a:latin typeface="+mn-lt"/>
                <a:ea typeface="+mn-ea"/>
                <a:cs typeface="+mn-cs"/>
              </a:rPr>
              <a:t>Dual headquarters </a:t>
            </a:r>
            <a:br>
              <a:rPr lang="ru-RU" sz="700" b="0" i="0" kern="1200" dirty="0">
                <a:solidFill>
                  <a:schemeClr val="tx2">
                    <a:lumMod val="40000"/>
                    <a:lumOff val="60000"/>
                  </a:schemeClr>
                </a:solidFill>
                <a:effectLst/>
                <a:latin typeface="+mn-lt"/>
                <a:ea typeface="+mn-ea"/>
                <a:cs typeface="+mn-cs"/>
              </a:rPr>
            </a:br>
            <a:r>
              <a:rPr lang="en-US" sz="700" b="0" i="0" kern="1200" dirty="0">
                <a:solidFill>
                  <a:schemeClr val="tx2">
                    <a:lumMod val="40000"/>
                    <a:lumOff val="60000"/>
                  </a:schemeClr>
                </a:solidFill>
                <a:effectLst/>
                <a:latin typeface="+mn-lt"/>
                <a:ea typeface="+mn-ea"/>
                <a:cs typeface="+mn-cs"/>
              </a:rPr>
              <a:t>in Switzerland and Singapore</a:t>
            </a:r>
            <a:endParaRPr lang="en-US" sz="700" dirty="0">
              <a:solidFill>
                <a:schemeClr val="tx2">
                  <a:lumMod val="40000"/>
                  <a:lumOff val="60000"/>
                </a:schemeClr>
              </a:solidFill>
            </a:endParaRPr>
          </a:p>
        </p:txBody>
      </p:sp>
    </p:spTree>
    <p:extLst>
      <p:ext uri="{BB962C8B-B14F-4D97-AF65-F5344CB8AC3E}">
        <p14:creationId xmlns:p14="http://schemas.microsoft.com/office/powerpoint/2010/main" val="235632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n a row (1)">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ctr">
              <a:defRPr>
                <a:latin typeface="+mj-lt"/>
              </a:defRPr>
            </a:lvl1pPr>
          </a:lstStyle>
          <a:p>
            <a:r>
              <a:rPr lang="en-US" dirty="0"/>
              <a:t>Click to add Title</a:t>
            </a:r>
          </a:p>
        </p:txBody>
      </p:sp>
      <p:sp>
        <p:nvSpPr>
          <p:cNvPr id="7" name="Picture Placeholder 6"/>
          <p:cNvSpPr>
            <a:spLocks noGrp="1"/>
          </p:cNvSpPr>
          <p:nvPr>
            <p:ph type="pic" sz="quarter" idx="18" hasCustomPrompt="1"/>
          </p:nvPr>
        </p:nvSpPr>
        <p:spPr>
          <a:xfrm>
            <a:off x="4027997" y="1751864"/>
            <a:ext cx="1076325" cy="1077912"/>
          </a:xfrm>
          <a:prstGeom prst="ellipse">
            <a:avLst/>
          </a:prstGeom>
          <a:solidFill>
            <a:schemeClr val="bg1">
              <a:lumMod val="95000"/>
            </a:schemeClr>
          </a:solidFill>
        </p:spPr>
        <p:txBody>
          <a:bodyPr lIns="0" tIns="0" rIns="0" bIns="0" anchor="ctr">
            <a:noAutofit/>
          </a:bodyPr>
          <a:lstStyle>
            <a:lvl1pPr marL="0" indent="0" algn="ctr">
              <a:buNone/>
              <a:defRPr sz="1200">
                <a:solidFill>
                  <a:schemeClr val="bg2"/>
                </a:solidFill>
              </a:defRPr>
            </a:lvl1pPr>
          </a:lstStyle>
          <a:p>
            <a:r>
              <a:rPr lang="en-US" dirty="0"/>
              <a:t>Click to add picture</a:t>
            </a:r>
          </a:p>
        </p:txBody>
      </p:sp>
      <p:sp>
        <p:nvSpPr>
          <p:cNvPr id="26" name="Text Placeholder 2"/>
          <p:cNvSpPr>
            <a:spLocks noGrp="1"/>
          </p:cNvSpPr>
          <p:nvPr>
            <p:ph type="body" sz="quarter" idx="19" hasCustomPrompt="1"/>
          </p:nvPr>
        </p:nvSpPr>
        <p:spPr>
          <a:xfrm>
            <a:off x="3458598" y="2972392"/>
            <a:ext cx="2215692" cy="466003"/>
          </a:xfrm>
          <a:prstGeom prst="rect">
            <a:avLst/>
          </a:prstGeom>
        </p:spPr>
        <p:txBody>
          <a:bodyPr lIns="0" tIns="0" rIns="0" bIns="0">
            <a:noAutofit/>
          </a:bodyPr>
          <a:lstStyle>
            <a:lvl1pPr marL="0" indent="0" algn="ctr">
              <a:lnSpc>
                <a:spcPct val="10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9" name="Text Placeholder 8"/>
          <p:cNvSpPr>
            <a:spLocks noGrp="1"/>
          </p:cNvSpPr>
          <p:nvPr>
            <p:ph type="body" sz="quarter" idx="20" hasCustomPrompt="1"/>
          </p:nvPr>
        </p:nvSpPr>
        <p:spPr>
          <a:xfrm>
            <a:off x="3459163" y="3500422"/>
            <a:ext cx="2214562" cy="1050941"/>
          </a:xfrm>
          <a:prstGeom prst="rect">
            <a:avLst/>
          </a:prstGeom>
        </p:spPr>
        <p:txBody>
          <a:bodyPr lIns="0" tIns="0" rIns="0" bIns="0">
            <a:noAutofit/>
          </a:bodyPr>
          <a:lstStyle>
            <a:lvl1pPr marL="0" indent="0" algn="ctr">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a:t>
            </a:r>
          </a:p>
        </p:txBody>
      </p:sp>
      <p:sp>
        <p:nvSpPr>
          <p:cNvPr id="28" name="Picture Placeholder 6"/>
          <p:cNvSpPr>
            <a:spLocks noGrp="1"/>
          </p:cNvSpPr>
          <p:nvPr>
            <p:ph type="pic" sz="quarter" idx="21" hasCustomPrompt="1"/>
          </p:nvPr>
        </p:nvSpPr>
        <p:spPr>
          <a:xfrm>
            <a:off x="1610549" y="1751864"/>
            <a:ext cx="1076325" cy="1077912"/>
          </a:xfrm>
          <a:prstGeom prst="ellipse">
            <a:avLst/>
          </a:prstGeom>
          <a:solidFill>
            <a:schemeClr val="bg1">
              <a:lumMod val="95000"/>
            </a:schemeClr>
          </a:solidFill>
        </p:spPr>
        <p:txBody>
          <a:bodyPr lIns="0" tIns="0" rIns="0" bIns="0" anchor="ctr">
            <a:noAutofit/>
          </a:bodyPr>
          <a:lstStyle>
            <a:lvl1pPr marL="0" indent="0" algn="ctr">
              <a:buNone/>
              <a:defRPr sz="1200">
                <a:solidFill>
                  <a:schemeClr val="bg2"/>
                </a:solidFill>
              </a:defRPr>
            </a:lvl1pPr>
          </a:lstStyle>
          <a:p>
            <a:r>
              <a:rPr lang="en-US" dirty="0"/>
              <a:t>Click to add picture</a:t>
            </a:r>
          </a:p>
        </p:txBody>
      </p:sp>
      <p:sp>
        <p:nvSpPr>
          <p:cNvPr id="29" name="Text Placeholder 2"/>
          <p:cNvSpPr>
            <a:spLocks noGrp="1"/>
          </p:cNvSpPr>
          <p:nvPr>
            <p:ph type="body" sz="quarter" idx="22" hasCustomPrompt="1"/>
          </p:nvPr>
        </p:nvSpPr>
        <p:spPr>
          <a:xfrm>
            <a:off x="1041150" y="2972392"/>
            <a:ext cx="2215692" cy="466003"/>
          </a:xfrm>
          <a:prstGeom prst="rect">
            <a:avLst/>
          </a:prstGeom>
        </p:spPr>
        <p:txBody>
          <a:bodyPr lIns="0" tIns="0" rIns="0" bIns="0">
            <a:noAutofit/>
          </a:bodyPr>
          <a:lstStyle>
            <a:lvl1pPr marL="0" indent="0" algn="ctr">
              <a:lnSpc>
                <a:spcPct val="10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30" name="Text Placeholder 8"/>
          <p:cNvSpPr>
            <a:spLocks noGrp="1"/>
          </p:cNvSpPr>
          <p:nvPr>
            <p:ph type="body" sz="quarter" idx="23" hasCustomPrompt="1"/>
          </p:nvPr>
        </p:nvSpPr>
        <p:spPr>
          <a:xfrm>
            <a:off x="1041715" y="3500422"/>
            <a:ext cx="2214562" cy="1050941"/>
          </a:xfrm>
          <a:prstGeom prst="rect">
            <a:avLst/>
          </a:prstGeom>
        </p:spPr>
        <p:txBody>
          <a:bodyPr lIns="0" tIns="0" rIns="0" bIns="0">
            <a:noAutofit/>
          </a:bodyPr>
          <a:lstStyle>
            <a:lvl1pPr marL="0" indent="0" algn="ctr">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a:t>
            </a:r>
          </a:p>
        </p:txBody>
      </p:sp>
      <p:sp>
        <p:nvSpPr>
          <p:cNvPr id="31" name="Picture Placeholder 6"/>
          <p:cNvSpPr>
            <a:spLocks noGrp="1"/>
          </p:cNvSpPr>
          <p:nvPr>
            <p:ph type="pic" sz="quarter" idx="24" hasCustomPrompt="1"/>
          </p:nvPr>
        </p:nvSpPr>
        <p:spPr>
          <a:xfrm>
            <a:off x="6445445" y="1751864"/>
            <a:ext cx="1076325" cy="1077912"/>
          </a:xfrm>
          <a:prstGeom prst="ellipse">
            <a:avLst/>
          </a:prstGeom>
          <a:solidFill>
            <a:schemeClr val="bg1">
              <a:lumMod val="95000"/>
            </a:schemeClr>
          </a:solidFill>
        </p:spPr>
        <p:txBody>
          <a:bodyPr lIns="0" tIns="0" rIns="0" bIns="0" anchor="ctr">
            <a:noAutofit/>
          </a:bodyPr>
          <a:lstStyle>
            <a:lvl1pPr marL="0" indent="0" algn="ctr">
              <a:buNone/>
              <a:defRPr sz="1200">
                <a:solidFill>
                  <a:schemeClr val="bg2"/>
                </a:solidFill>
              </a:defRPr>
            </a:lvl1pPr>
          </a:lstStyle>
          <a:p>
            <a:r>
              <a:rPr lang="en-US" dirty="0"/>
              <a:t>Click to add picture</a:t>
            </a:r>
          </a:p>
        </p:txBody>
      </p:sp>
      <p:sp>
        <p:nvSpPr>
          <p:cNvPr id="32" name="Text Placeholder 2"/>
          <p:cNvSpPr>
            <a:spLocks noGrp="1"/>
          </p:cNvSpPr>
          <p:nvPr>
            <p:ph type="body" sz="quarter" idx="25" hasCustomPrompt="1"/>
          </p:nvPr>
        </p:nvSpPr>
        <p:spPr>
          <a:xfrm>
            <a:off x="5876046" y="2972392"/>
            <a:ext cx="2215692" cy="466003"/>
          </a:xfrm>
          <a:prstGeom prst="rect">
            <a:avLst/>
          </a:prstGeom>
        </p:spPr>
        <p:txBody>
          <a:bodyPr lIns="0" tIns="0" rIns="0" bIns="0">
            <a:noAutofit/>
          </a:bodyPr>
          <a:lstStyle>
            <a:lvl1pPr marL="0" indent="0" algn="ctr">
              <a:lnSpc>
                <a:spcPct val="10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33" name="Text Placeholder 8"/>
          <p:cNvSpPr>
            <a:spLocks noGrp="1"/>
          </p:cNvSpPr>
          <p:nvPr>
            <p:ph type="body" sz="quarter" idx="26" hasCustomPrompt="1"/>
          </p:nvPr>
        </p:nvSpPr>
        <p:spPr>
          <a:xfrm>
            <a:off x="5876611" y="3500422"/>
            <a:ext cx="2214562" cy="1050941"/>
          </a:xfrm>
          <a:prstGeom prst="rect">
            <a:avLst/>
          </a:prstGeom>
        </p:spPr>
        <p:txBody>
          <a:bodyPr lIns="0" tIns="0" rIns="0" bIns="0">
            <a:noAutofit/>
          </a:bodyPr>
          <a:lstStyle>
            <a:lvl1pPr marL="0" indent="0" algn="ctr">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a:t>
            </a:r>
          </a:p>
        </p:txBody>
      </p:sp>
      <p:sp>
        <p:nvSpPr>
          <p:cNvPr id="35" name="Text Placeholder 2"/>
          <p:cNvSpPr>
            <a:spLocks noGrp="1"/>
          </p:cNvSpPr>
          <p:nvPr>
            <p:ph type="body" sz="quarter" idx="28" hasCustomPrompt="1"/>
          </p:nvPr>
        </p:nvSpPr>
        <p:spPr>
          <a:xfrm>
            <a:off x="384175" y="1166813"/>
            <a:ext cx="8364538" cy="369151"/>
          </a:xfrm>
          <a:prstGeom prst="rect">
            <a:avLst/>
          </a:prstGeom>
        </p:spPr>
        <p:txBody>
          <a:bodyPr lIns="0" tIns="0" rIns="0" bIns="0">
            <a:noAutofit/>
          </a:bodyPr>
          <a:lstStyle>
            <a:lvl1pPr marL="0" indent="0" algn="ctr">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Lead / Or delete this placeholder if not needed</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ctr">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20"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1"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2"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3"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5"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7"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6" name="Text Placeholder 26"/>
          <p:cNvSpPr>
            <a:spLocks noGrp="1"/>
          </p:cNvSpPr>
          <p:nvPr>
            <p:ph type="body" sz="quarter" idx="29"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4820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n a row (2)">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ctr">
              <a:defRPr>
                <a:latin typeface="+mj-lt"/>
              </a:defRPr>
            </a:lvl1pPr>
          </a:lstStyle>
          <a:p>
            <a:r>
              <a:rPr lang="en-US" dirty="0"/>
              <a:t>Click to add Title</a:t>
            </a:r>
          </a:p>
        </p:txBody>
      </p:sp>
      <p:sp>
        <p:nvSpPr>
          <p:cNvPr id="35" name="Text Placeholder 2"/>
          <p:cNvSpPr>
            <a:spLocks noGrp="1"/>
          </p:cNvSpPr>
          <p:nvPr>
            <p:ph type="body" sz="quarter" idx="28" hasCustomPrompt="1"/>
          </p:nvPr>
        </p:nvSpPr>
        <p:spPr>
          <a:xfrm>
            <a:off x="384175" y="1166813"/>
            <a:ext cx="8364538" cy="369151"/>
          </a:xfrm>
          <a:prstGeom prst="rect">
            <a:avLst/>
          </a:prstGeom>
        </p:spPr>
        <p:txBody>
          <a:bodyPr lIns="0" tIns="0" rIns="0" bIns="0">
            <a:noAutofit/>
          </a:bodyPr>
          <a:lstStyle>
            <a:lvl1pPr marL="0" indent="0" algn="ctr">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Lead / Or delete this placeholder if not needed</a:t>
            </a:r>
          </a:p>
        </p:txBody>
      </p:sp>
      <p:cxnSp>
        <p:nvCxnSpPr>
          <p:cNvPr id="20" name="Straight Connector 19"/>
          <p:cNvCxnSpPr/>
          <p:nvPr userDrawn="1"/>
        </p:nvCxnSpPr>
        <p:spPr>
          <a:xfrm>
            <a:off x="704887" y="1852777"/>
            <a:ext cx="0" cy="210835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p:nvPr>
        </p:nvSpPr>
        <p:spPr>
          <a:xfrm>
            <a:off x="883168" y="2457324"/>
            <a:ext cx="2215692" cy="150380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
          <p:cNvSpPr>
            <a:spLocks noGrp="1"/>
          </p:cNvSpPr>
          <p:nvPr>
            <p:ph type="body" sz="quarter" idx="22" hasCustomPrompt="1"/>
          </p:nvPr>
        </p:nvSpPr>
        <p:spPr>
          <a:xfrm>
            <a:off x="881600" y="1852777"/>
            <a:ext cx="2215692"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cxnSp>
        <p:nvCxnSpPr>
          <p:cNvPr id="25" name="Straight Connector 24"/>
          <p:cNvCxnSpPr/>
          <p:nvPr userDrawn="1"/>
        </p:nvCxnSpPr>
        <p:spPr>
          <a:xfrm>
            <a:off x="3274005" y="1852777"/>
            <a:ext cx="0" cy="210835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2"/>
          <p:cNvSpPr>
            <a:spLocks noGrp="1"/>
          </p:cNvSpPr>
          <p:nvPr>
            <p:ph type="body" sz="quarter" idx="30" hasCustomPrompt="1"/>
          </p:nvPr>
        </p:nvSpPr>
        <p:spPr>
          <a:xfrm>
            <a:off x="3450718" y="1852777"/>
            <a:ext cx="2215692"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cxnSp>
        <p:nvCxnSpPr>
          <p:cNvPr id="37" name="Straight Connector 36"/>
          <p:cNvCxnSpPr/>
          <p:nvPr userDrawn="1"/>
        </p:nvCxnSpPr>
        <p:spPr>
          <a:xfrm>
            <a:off x="5843123" y="1852777"/>
            <a:ext cx="0" cy="210835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 Placeholder 2"/>
          <p:cNvSpPr>
            <a:spLocks noGrp="1"/>
          </p:cNvSpPr>
          <p:nvPr>
            <p:ph type="body" sz="quarter" idx="32" hasCustomPrompt="1"/>
          </p:nvPr>
        </p:nvSpPr>
        <p:spPr>
          <a:xfrm>
            <a:off x="6019834" y="1852777"/>
            <a:ext cx="2215692"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40" name="Picture Placeholder 6"/>
          <p:cNvSpPr>
            <a:spLocks noGrp="1"/>
          </p:cNvSpPr>
          <p:nvPr>
            <p:ph type="pic" sz="quarter" idx="21" hasCustomPrompt="1"/>
          </p:nvPr>
        </p:nvSpPr>
        <p:spPr>
          <a:xfrm>
            <a:off x="383608" y="4221276"/>
            <a:ext cx="798912" cy="330085"/>
          </a:xfrm>
          <a:prstGeom prst="rect">
            <a:avLst/>
          </a:prstGeom>
          <a:solidFill>
            <a:schemeClr val="bg1">
              <a:lumMod val="95000"/>
            </a:schemeClr>
          </a:solidFill>
        </p:spPr>
        <p:txBody>
          <a:bodyPr lIns="0" tIns="0" rIns="0" bIns="0" anchor="ctr">
            <a:noAutofit/>
          </a:bodyPr>
          <a:lstStyle>
            <a:lvl1pPr marL="0" indent="0" algn="ctr">
              <a:buNone/>
              <a:defRPr sz="900">
                <a:solidFill>
                  <a:schemeClr val="bg2"/>
                </a:solidFill>
              </a:defRPr>
            </a:lvl1pPr>
          </a:lstStyle>
          <a:p>
            <a:r>
              <a:rPr lang="en-US" dirty="0"/>
              <a:t>Click to add logo</a:t>
            </a:r>
          </a:p>
        </p:txBody>
      </p:sp>
      <p:sp>
        <p:nvSpPr>
          <p:cNvPr id="41" name="Picture Placeholder 6"/>
          <p:cNvSpPr>
            <a:spLocks noGrp="1"/>
          </p:cNvSpPr>
          <p:nvPr>
            <p:ph type="pic" sz="quarter" idx="33" hasCustomPrompt="1"/>
          </p:nvPr>
        </p:nvSpPr>
        <p:spPr>
          <a:xfrm>
            <a:off x="1329382" y="4221275"/>
            <a:ext cx="798912" cy="330085"/>
          </a:xfrm>
          <a:prstGeom prst="rect">
            <a:avLst/>
          </a:prstGeom>
          <a:solidFill>
            <a:schemeClr val="bg1">
              <a:lumMod val="95000"/>
            </a:schemeClr>
          </a:solidFill>
        </p:spPr>
        <p:txBody>
          <a:bodyPr lIns="0" tIns="0" rIns="0" bIns="0" anchor="ctr">
            <a:noAutofit/>
          </a:bodyPr>
          <a:lstStyle>
            <a:lvl1pPr marL="0" indent="0" algn="ctr">
              <a:buNone/>
              <a:defRPr sz="900">
                <a:solidFill>
                  <a:schemeClr val="bg2"/>
                </a:solidFill>
              </a:defRPr>
            </a:lvl1pPr>
          </a:lstStyle>
          <a:p>
            <a:r>
              <a:rPr lang="en-US" dirty="0"/>
              <a:t>Click to add logo</a:t>
            </a:r>
          </a:p>
        </p:txBody>
      </p:sp>
      <p:sp>
        <p:nvSpPr>
          <p:cNvPr id="42" name="Picture Placeholder 6"/>
          <p:cNvSpPr>
            <a:spLocks noGrp="1"/>
          </p:cNvSpPr>
          <p:nvPr>
            <p:ph type="pic" sz="quarter" idx="34" hasCustomPrompt="1"/>
          </p:nvPr>
        </p:nvSpPr>
        <p:spPr>
          <a:xfrm>
            <a:off x="2275156" y="4221274"/>
            <a:ext cx="798912" cy="330085"/>
          </a:xfrm>
          <a:prstGeom prst="rect">
            <a:avLst/>
          </a:prstGeom>
          <a:solidFill>
            <a:schemeClr val="bg1">
              <a:lumMod val="95000"/>
            </a:schemeClr>
          </a:solidFill>
        </p:spPr>
        <p:txBody>
          <a:bodyPr lIns="0" tIns="0" rIns="0" bIns="0" anchor="ctr">
            <a:noAutofit/>
          </a:bodyPr>
          <a:lstStyle>
            <a:lvl1pPr marL="0" indent="0" algn="ctr">
              <a:buNone/>
              <a:defRPr sz="900">
                <a:solidFill>
                  <a:schemeClr val="bg2"/>
                </a:solidFill>
              </a:defRPr>
            </a:lvl1pPr>
          </a:lstStyle>
          <a:p>
            <a:r>
              <a:rPr lang="en-US" dirty="0"/>
              <a:t>Click to add logo</a:t>
            </a:r>
          </a:p>
        </p:txBody>
      </p:sp>
      <p:sp>
        <p:nvSpPr>
          <p:cNvPr id="43" name="Picture Placeholder 6"/>
          <p:cNvSpPr>
            <a:spLocks noGrp="1"/>
          </p:cNvSpPr>
          <p:nvPr>
            <p:ph type="pic" sz="quarter" idx="35" hasCustomPrompt="1"/>
          </p:nvPr>
        </p:nvSpPr>
        <p:spPr>
          <a:xfrm>
            <a:off x="3220930" y="4221273"/>
            <a:ext cx="798912" cy="330085"/>
          </a:xfrm>
          <a:prstGeom prst="rect">
            <a:avLst/>
          </a:prstGeom>
          <a:solidFill>
            <a:schemeClr val="bg1">
              <a:lumMod val="95000"/>
            </a:schemeClr>
          </a:solidFill>
        </p:spPr>
        <p:txBody>
          <a:bodyPr lIns="0" tIns="0" rIns="0" bIns="0" anchor="ctr">
            <a:noAutofit/>
          </a:bodyPr>
          <a:lstStyle>
            <a:lvl1pPr marL="0" indent="0" algn="ctr">
              <a:buNone/>
              <a:defRPr sz="900">
                <a:solidFill>
                  <a:schemeClr val="bg2"/>
                </a:solidFill>
              </a:defRPr>
            </a:lvl1pPr>
          </a:lstStyle>
          <a:p>
            <a:r>
              <a:rPr lang="en-US" dirty="0"/>
              <a:t>Click to add logo</a:t>
            </a:r>
          </a:p>
        </p:txBody>
      </p:sp>
      <p:sp>
        <p:nvSpPr>
          <p:cNvPr id="44" name="Picture Placeholder 6"/>
          <p:cNvSpPr>
            <a:spLocks noGrp="1"/>
          </p:cNvSpPr>
          <p:nvPr>
            <p:ph type="pic" sz="quarter" idx="36" hasCustomPrompt="1"/>
          </p:nvPr>
        </p:nvSpPr>
        <p:spPr>
          <a:xfrm>
            <a:off x="4166704" y="4221272"/>
            <a:ext cx="798912" cy="330085"/>
          </a:xfrm>
          <a:prstGeom prst="rect">
            <a:avLst/>
          </a:prstGeom>
          <a:solidFill>
            <a:schemeClr val="bg1">
              <a:lumMod val="95000"/>
            </a:schemeClr>
          </a:solidFill>
        </p:spPr>
        <p:txBody>
          <a:bodyPr lIns="0" tIns="0" rIns="0" bIns="0" anchor="ctr">
            <a:noAutofit/>
          </a:bodyPr>
          <a:lstStyle>
            <a:lvl1pPr marL="0" indent="0" algn="ctr">
              <a:buNone/>
              <a:defRPr sz="900">
                <a:solidFill>
                  <a:schemeClr val="bg2"/>
                </a:solidFill>
              </a:defRPr>
            </a:lvl1pPr>
          </a:lstStyle>
          <a:p>
            <a:r>
              <a:rPr lang="en-US" dirty="0"/>
              <a:t>Click to add logo</a:t>
            </a:r>
          </a:p>
        </p:txBody>
      </p:sp>
      <p:sp>
        <p:nvSpPr>
          <p:cNvPr id="45" name="Picture Placeholder 6"/>
          <p:cNvSpPr>
            <a:spLocks noGrp="1"/>
          </p:cNvSpPr>
          <p:nvPr>
            <p:ph type="pic" sz="quarter" idx="37" hasCustomPrompt="1"/>
          </p:nvPr>
        </p:nvSpPr>
        <p:spPr>
          <a:xfrm>
            <a:off x="5112478" y="4221271"/>
            <a:ext cx="798912" cy="330085"/>
          </a:xfrm>
          <a:prstGeom prst="rect">
            <a:avLst/>
          </a:prstGeom>
          <a:solidFill>
            <a:schemeClr val="bg1">
              <a:lumMod val="95000"/>
            </a:schemeClr>
          </a:solidFill>
        </p:spPr>
        <p:txBody>
          <a:bodyPr lIns="0" tIns="0" rIns="0" bIns="0" anchor="ctr">
            <a:noAutofit/>
          </a:bodyPr>
          <a:lstStyle>
            <a:lvl1pPr marL="0" indent="0" algn="ctr">
              <a:buNone/>
              <a:defRPr sz="900">
                <a:solidFill>
                  <a:schemeClr val="bg2"/>
                </a:solidFill>
              </a:defRPr>
            </a:lvl1pPr>
          </a:lstStyle>
          <a:p>
            <a:r>
              <a:rPr lang="en-US" dirty="0"/>
              <a:t>Click to add logo</a:t>
            </a:r>
          </a:p>
        </p:txBody>
      </p:sp>
      <p:sp>
        <p:nvSpPr>
          <p:cNvPr id="46" name="Picture Placeholder 6"/>
          <p:cNvSpPr>
            <a:spLocks noGrp="1"/>
          </p:cNvSpPr>
          <p:nvPr>
            <p:ph type="pic" sz="quarter" idx="38" hasCustomPrompt="1"/>
          </p:nvPr>
        </p:nvSpPr>
        <p:spPr>
          <a:xfrm>
            <a:off x="6058252" y="4221278"/>
            <a:ext cx="798912" cy="330085"/>
          </a:xfrm>
          <a:prstGeom prst="rect">
            <a:avLst/>
          </a:prstGeom>
          <a:solidFill>
            <a:schemeClr val="bg1">
              <a:lumMod val="95000"/>
            </a:schemeClr>
          </a:solidFill>
        </p:spPr>
        <p:txBody>
          <a:bodyPr lIns="0" tIns="0" rIns="0" bIns="0" anchor="ctr">
            <a:noAutofit/>
          </a:bodyPr>
          <a:lstStyle>
            <a:lvl1pPr marL="0" indent="0" algn="ctr">
              <a:buNone/>
              <a:defRPr sz="900">
                <a:solidFill>
                  <a:schemeClr val="bg2"/>
                </a:solidFill>
              </a:defRPr>
            </a:lvl1pPr>
          </a:lstStyle>
          <a:p>
            <a:r>
              <a:rPr lang="en-US" dirty="0"/>
              <a:t>Click to add logo</a:t>
            </a:r>
          </a:p>
        </p:txBody>
      </p:sp>
      <p:sp>
        <p:nvSpPr>
          <p:cNvPr id="47" name="Picture Placeholder 6"/>
          <p:cNvSpPr>
            <a:spLocks noGrp="1"/>
          </p:cNvSpPr>
          <p:nvPr>
            <p:ph type="pic" sz="quarter" idx="39" hasCustomPrompt="1"/>
          </p:nvPr>
        </p:nvSpPr>
        <p:spPr>
          <a:xfrm>
            <a:off x="7004026" y="4221285"/>
            <a:ext cx="798912" cy="330085"/>
          </a:xfrm>
          <a:prstGeom prst="rect">
            <a:avLst/>
          </a:prstGeom>
          <a:solidFill>
            <a:schemeClr val="bg1">
              <a:lumMod val="95000"/>
            </a:schemeClr>
          </a:solidFill>
        </p:spPr>
        <p:txBody>
          <a:bodyPr lIns="0" tIns="0" rIns="0" bIns="0" anchor="ctr">
            <a:noAutofit/>
          </a:bodyPr>
          <a:lstStyle>
            <a:lvl1pPr marL="0" indent="0" algn="ctr">
              <a:buNone/>
              <a:defRPr sz="900">
                <a:solidFill>
                  <a:schemeClr val="bg2"/>
                </a:solidFill>
              </a:defRPr>
            </a:lvl1pPr>
          </a:lstStyle>
          <a:p>
            <a:r>
              <a:rPr lang="en-US" dirty="0"/>
              <a:t>Click to add logo</a:t>
            </a:r>
          </a:p>
        </p:txBody>
      </p:sp>
      <p:sp>
        <p:nvSpPr>
          <p:cNvPr id="48" name="Picture Placeholder 6"/>
          <p:cNvSpPr>
            <a:spLocks noGrp="1"/>
          </p:cNvSpPr>
          <p:nvPr>
            <p:ph type="pic" sz="quarter" idx="40" hasCustomPrompt="1"/>
          </p:nvPr>
        </p:nvSpPr>
        <p:spPr>
          <a:xfrm>
            <a:off x="7949801" y="4221270"/>
            <a:ext cx="798912" cy="330085"/>
          </a:xfrm>
          <a:prstGeom prst="rect">
            <a:avLst/>
          </a:prstGeom>
          <a:solidFill>
            <a:schemeClr val="bg1">
              <a:lumMod val="95000"/>
            </a:schemeClr>
          </a:solidFill>
        </p:spPr>
        <p:txBody>
          <a:bodyPr lIns="0" tIns="0" rIns="0" bIns="0" anchor="ctr">
            <a:noAutofit/>
          </a:bodyPr>
          <a:lstStyle>
            <a:lvl1pPr marL="0" indent="0" algn="ctr">
              <a:buNone/>
              <a:defRPr sz="900">
                <a:solidFill>
                  <a:schemeClr val="bg2"/>
                </a:solidFill>
              </a:defRPr>
            </a:lvl1pPr>
          </a:lstStyle>
          <a:p>
            <a:r>
              <a:rPr lang="en-US" dirty="0"/>
              <a:t>Click to add logo</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ctr">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p:nvPr>
        </p:nvSpPr>
        <p:spPr>
          <a:xfrm>
            <a:off x="3455422" y="2457324"/>
            <a:ext cx="2215692" cy="150380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a:extLst>
              <a:ext uri="{FF2B5EF4-FFF2-40B4-BE49-F238E27FC236}">
                <a16:creationId xmlns:a16="http://schemas.microsoft.com/office/drawing/2014/main" id="{1D312E8C-BE32-5F45-A5AB-57FDA3272178}"/>
              </a:ext>
            </a:extLst>
          </p:cNvPr>
          <p:cNvSpPr>
            <a:spLocks noGrp="1"/>
          </p:cNvSpPr>
          <p:nvPr>
            <p:ph sz="quarter" idx="42"/>
          </p:nvPr>
        </p:nvSpPr>
        <p:spPr>
          <a:xfrm>
            <a:off x="6027676" y="2457324"/>
            <a:ext cx="2215692" cy="150380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2"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3"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8"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9"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50"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51"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18505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n a row (3)">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ctr">
              <a:defRPr>
                <a:latin typeface="+mj-lt"/>
              </a:defRPr>
            </a:lvl1pPr>
          </a:lstStyle>
          <a:p>
            <a:r>
              <a:rPr lang="en-US" dirty="0"/>
              <a:t>Click to add Title</a:t>
            </a:r>
          </a:p>
        </p:txBody>
      </p:sp>
      <p:sp>
        <p:nvSpPr>
          <p:cNvPr id="35" name="Text Placeholder 2"/>
          <p:cNvSpPr>
            <a:spLocks noGrp="1"/>
          </p:cNvSpPr>
          <p:nvPr>
            <p:ph type="body" sz="quarter" idx="28" hasCustomPrompt="1"/>
          </p:nvPr>
        </p:nvSpPr>
        <p:spPr>
          <a:xfrm>
            <a:off x="384175" y="1166813"/>
            <a:ext cx="8364538" cy="369151"/>
          </a:xfrm>
          <a:prstGeom prst="rect">
            <a:avLst/>
          </a:prstGeom>
        </p:spPr>
        <p:txBody>
          <a:bodyPr lIns="0" tIns="0" rIns="0" bIns="0">
            <a:noAutofit/>
          </a:bodyPr>
          <a:lstStyle>
            <a:lvl1pPr marL="0" indent="0" algn="ctr">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Lead / Or delete this placeholder if not needed</a:t>
            </a:r>
          </a:p>
        </p:txBody>
      </p:sp>
      <p:cxnSp>
        <p:nvCxnSpPr>
          <p:cNvPr id="20" name="Straight Connector 19"/>
          <p:cNvCxnSpPr/>
          <p:nvPr userDrawn="1"/>
        </p:nvCxnSpPr>
        <p:spPr>
          <a:xfrm>
            <a:off x="371816" y="1751864"/>
            <a:ext cx="0" cy="280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p:nvPr>
        </p:nvSpPr>
        <p:spPr>
          <a:xfrm>
            <a:off x="528496" y="2755021"/>
            <a:ext cx="1818647" cy="1796341"/>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
          <p:cNvSpPr>
            <a:spLocks noGrp="1"/>
          </p:cNvSpPr>
          <p:nvPr>
            <p:ph type="body" sz="quarter" idx="22" hasCustomPrompt="1"/>
          </p:nvPr>
        </p:nvSpPr>
        <p:spPr>
          <a:xfrm>
            <a:off x="528496" y="1751864"/>
            <a:ext cx="1818647"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t>
            </a:r>
            <a:br>
              <a:rPr lang="en-US" dirty="0"/>
            </a:br>
            <a:r>
              <a:rPr lang="en-US" dirty="0"/>
              <a:t>Text title</a:t>
            </a:r>
          </a:p>
        </p:txBody>
      </p:sp>
      <p:sp>
        <p:nvSpPr>
          <p:cNvPr id="31" name="Text Placeholder 2"/>
          <p:cNvSpPr>
            <a:spLocks noGrp="1"/>
          </p:cNvSpPr>
          <p:nvPr>
            <p:ph type="body" sz="quarter" idx="29" hasCustomPrompt="1"/>
          </p:nvPr>
        </p:nvSpPr>
        <p:spPr>
          <a:xfrm>
            <a:off x="528496" y="2270178"/>
            <a:ext cx="1818647" cy="359584"/>
          </a:xfrm>
          <a:prstGeom prst="rect">
            <a:avLst/>
          </a:prstGeom>
        </p:spPr>
        <p:txBody>
          <a:bodyPr lIns="0" tIns="0" rIns="0" bIns="0">
            <a:noAutofit/>
          </a:bodyPr>
          <a:lstStyle>
            <a:lvl1pPr marL="0" indent="0" algn="l">
              <a:lnSpc>
                <a:spcPct val="100000"/>
              </a:lnSpc>
              <a:spcBef>
                <a:spcPts val="600"/>
              </a:spcBef>
              <a:buNone/>
              <a:defRPr lang="en-US" sz="12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cxnSp>
        <p:nvCxnSpPr>
          <p:cNvPr id="69" name="Straight Connector 68"/>
          <p:cNvCxnSpPr/>
          <p:nvPr userDrawn="1"/>
        </p:nvCxnSpPr>
        <p:spPr>
          <a:xfrm>
            <a:off x="2503823" y="1751864"/>
            <a:ext cx="0" cy="280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1" name="Text Placeholder 2"/>
          <p:cNvSpPr>
            <a:spLocks noGrp="1"/>
          </p:cNvSpPr>
          <p:nvPr>
            <p:ph type="body" sz="quarter" idx="31" hasCustomPrompt="1"/>
          </p:nvPr>
        </p:nvSpPr>
        <p:spPr>
          <a:xfrm>
            <a:off x="2660503" y="1751864"/>
            <a:ext cx="1818647"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t>
            </a:r>
            <a:br>
              <a:rPr lang="en-US" dirty="0"/>
            </a:br>
            <a:r>
              <a:rPr lang="en-US" dirty="0"/>
              <a:t>Text title</a:t>
            </a:r>
          </a:p>
        </p:txBody>
      </p:sp>
      <p:sp>
        <p:nvSpPr>
          <p:cNvPr id="72" name="Text Placeholder 2"/>
          <p:cNvSpPr>
            <a:spLocks noGrp="1"/>
          </p:cNvSpPr>
          <p:nvPr>
            <p:ph type="body" sz="quarter" idx="32" hasCustomPrompt="1"/>
          </p:nvPr>
        </p:nvSpPr>
        <p:spPr>
          <a:xfrm>
            <a:off x="2660503" y="2270178"/>
            <a:ext cx="1818647" cy="359584"/>
          </a:xfrm>
          <a:prstGeom prst="rect">
            <a:avLst/>
          </a:prstGeom>
        </p:spPr>
        <p:txBody>
          <a:bodyPr lIns="0" tIns="0" rIns="0" bIns="0">
            <a:noAutofit/>
          </a:bodyPr>
          <a:lstStyle>
            <a:lvl1pPr marL="0" indent="0" algn="l">
              <a:lnSpc>
                <a:spcPct val="100000"/>
              </a:lnSpc>
              <a:spcBef>
                <a:spcPts val="600"/>
              </a:spcBef>
              <a:buNone/>
              <a:defRPr lang="en-US" sz="12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cxnSp>
        <p:nvCxnSpPr>
          <p:cNvPr id="74" name="Straight Connector 73"/>
          <p:cNvCxnSpPr/>
          <p:nvPr userDrawn="1"/>
        </p:nvCxnSpPr>
        <p:spPr>
          <a:xfrm>
            <a:off x="4635830" y="1751864"/>
            <a:ext cx="0" cy="280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6" name="Text Placeholder 2"/>
          <p:cNvSpPr>
            <a:spLocks noGrp="1"/>
          </p:cNvSpPr>
          <p:nvPr>
            <p:ph type="body" sz="quarter" idx="34" hasCustomPrompt="1"/>
          </p:nvPr>
        </p:nvSpPr>
        <p:spPr>
          <a:xfrm>
            <a:off x="4792510" y="1751864"/>
            <a:ext cx="1818647"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t>
            </a:r>
            <a:br>
              <a:rPr lang="en-US" dirty="0"/>
            </a:br>
            <a:r>
              <a:rPr lang="en-US" dirty="0"/>
              <a:t>Text title</a:t>
            </a:r>
          </a:p>
        </p:txBody>
      </p:sp>
      <p:sp>
        <p:nvSpPr>
          <p:cNvPr id="77" name="Text Placeholder 2"/>
          <p:cNvSpPr>
            <a:spLocks noGrp="1"/>
          </p:cNvSpPr>
          <p:nvPr>
            <p:ph type="body" sz="quarter" idx="35" hasCustomPrompt="1"/>
          </p:nvPr>
        </p:nvSpPr>
        <p:spPr>
          <a:xfrm>
            <a:off x="4792510" y="2270178"/>
            <a:ext cx="1818647" cy="359584"/>
          </a:xfrm>
          <a:prstGeom prst="rect">
            <a:avLst/>
          </a:prstGeom>
        </p:spPr>
        <p:txBody>
          <a:bodyPr lIns="0" tIns="0" rIns="0" bIns="0">
            <a:noAutofit/>
          </a:bodyPr>
          <a:lstStyle>
            <a:lvl1pPr marL="0" indent="0" algn="l">
              <a:lnSpc>
                <a:spcPct val="100000"/>
              </a:lnSpc>
              <a:spcBef>
                <a:spcPts val="600"/>
              </a:spcBef>
              <a:buNone/>
              <a:defRPr lang="en-US" sz="12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cxnSp>
        <p:nvCxnSpPr>
          <p:cNvPr id="79" name="Straight Connector 78"/>
          <p:cNvCxnSpPr/>
          <p:nvPr userDrawn="1"/>
        </p:nvCxnSpPr>
        <p:spPr>
          <a:xfrm>
            <a:off x="6767837" y="1751864"/>
            <a:ext cx="0" cy="280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1" name="Text Placeholder 2"/>
          <p:cNvSpPr>
            <a:spLocks noGrp="1"/>
          </p:cNvSpPr>
          <p:nvPr>
            <p:ph type="body" sz="quarter" idx="37" hasCustomPrompt="1"/>
          </p:nvPr>
        </p:nvSpPr>
        <p:spPr>
          <a:xfrm>
            <a:off x="6924520" y="1751864"/>
            <a:ext cx="1818647"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t>
            </a:r>
            <a:br>
              <a:rPr lang="en-US" dirty="0"/>
            </a:br>
            <a:r>
              <a:rPr lang="en-US" dirty="0"/>
              <a:t>Text title</a:t>
            </a:r>
          </a:p>
        </p:txBody>
      </p:sp>
      <p:sp>
        <p:nvSpPr>
          <p:cNvPr id="82" name="Text Placeholder 2"/>
          <p:cNvSpPr>
            <a:spLocks noGrp="1"/>
          </p:cNvSpPr>
          <p:nvPr>
            <p:ph type="body" sz="quarter" idx="38" hasCustomPrompt="1"/>
          </p:nvPr>
        </p:nvSpPr>
        <p:spPr>
          <a:xfrm>
            <a:off x="6924520" y="2270178"/>
            <a:ext cx="1818647" cy="359584"/>
          </a:xfrm>
          <a:prstGeom prst="rect">
            <a:avLst/>
          </a:prstGeom>
        </p:spPr>
        <p:txBody>
          <a:bodyPr lIns="0" tIns="0" rIns="0" bIns="0">
            <a:noAutofit/>
          </a:bodyPr>
          <a:lstStyle>
            <a:lvl1pPr marL="0" indent="0" algn="l">
              <a:lnSpc>
                <a:spcPct val="100000"/>
              </a:lnSpc>
              <a:spcBef>
                <a:spcPts val="600"/>
              </a:spcBef>
              <a:buNone/>
              <a:defRPr lang="en-US" sz="12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ctr">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p:nvPr>
        </p:nvSpPr>
        <p:spPr>
          <a:xfrm>
            <a:off x="2660503" y="2755020"/>
            <a:ext cx="1818647" cy="1796341"/>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p:nvPr>
        </p:nvSpPr>
        <p:spPr>
          <a:xfrm>
            <a:off x="4792510" y="2755019"/>
            <a:ext cx="1818647" cy="1796341"/>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p:nvPr>
        </p:nvSpPr>
        <p:spPr>
          <a:xfrm>
            <a:off x="6924520" y="2755018"/>
            <a:ext cx="1818647" cy="1796341"/>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2"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3"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6"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7"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8"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9"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50852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 a row (4)">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ctr">
              <a:defRPr>
                <a:latin typeface="+mj-lt"/>
              </a:defRPr>
            </a:lvl1pPr>
          </a:lstStyle>
          <a:p>
            <a:r>
              <a:rPr lang="en-US" dirty="0"/>
              <a:t>Click to add Title</a:t>
            </a:r>
          </a:p>
        </p:txBody>
      </p:sp>
      <p:sp>
        <p:nvSpPr>
          <p:cNvPr id="35" name="Text Placeholder 2"/>
          <p:cNvSpPr>
            <a:spLocks noGrp="1"/>
          </p:cNvSpPr>
          <p:nvPr>
            <p:ph type="body" sz="quarter" idx="28" hasCustomPrompt="1"/>
          </p:nvPr>
        </p:nvSpPr>
        <p:spPr>
          <a:xfrm>
            <a:off x="384175" y="1166813"/>
            <a:ext cx="8364538" cy="369151"/>
          </a:xfrm>
          <a:prstGeom prst="rect">
            <a:avLst/>
          </a:prstGeom>
        </p:spPr>
        <p:txBody>
          <a:bodyPr lIns="0" tIns="0" rIns="0" bIns="0">
            <a:noAutofit/>
          </a:bodyPr>
          <a:lstStyle>
            <a:lvl1pPr marL="0" indent="0" algn="ctr">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Lead / Or delete this placeholder if not needed</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383607" y="1751865"/>
            <a:ext cx="2630942" cy="1329538"/>
          </a:xfrm>
          <a:prstGeom prst="rect">
            <a:avLst/>
          </a:prstGeom>
          <a:ln w="6350">
            <a:solidFill>
              <a:schemeClr val="accent1"/>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55"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3256529" y="1751865"/>
            <a:ext cx="2630942" cy="1329538"/>
          </a:xfrm>
          <a:prstGeom prst="rect">
            <a:avLst/>
          </a:prstGeom>
          <a:ln w="6350">
            <a:solidFill>
              <a:schemeClr val="accent1"/>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57" name="Content Placeholder 2">
            <a:extLst>
              <a:ext uri="{FF2B5EF4-FFF2-40B4-BE49-F238E27FC236}">
                <a16:creationId xmlns:a16="http://schemas.microsoft.com/office/drawing/2014/main" id="{1D312E8C-BE32-5F45-A5AB-57FDA3272178}"/>
              </a:ext>
            </a:extLst>
          </p:cNvPr>
          <p:cNvSpPr>
            <a:spLocks noGrp="1"/>
          </p:cNvSpPr>
          <p:nvPr>
            <p:ph sz="quarter" idx="33" hasCustomPrompt="1"/>
          </p:nvPr>
        </p:nvSpPr>
        <p:spPr>
          <a:xfrm>
            <a:off x="6129451" y="1751865"/>
            <a:ext cx="2630942" cy="1329538"/>
          </a:xfrm>
          <a:prstGeom prst="rect">
            <a:avLst/>
          </a:prstGeom>
          <a:ln w="6350">
            <a:solidFill>
              <a:schemeClr val="accent1"/>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22" name="Text Placeholder 2"/>
          <p:cNvSpPr>
            <a:spLocks noGrp="1"/>
          </p:cNvSpPr>
          <p:nvPr>
            <p:ph type="body" sz="quarter" idx="22" hasCustomPrompt="1"/>
          </p:nvPr>
        </p:nvSpPr>
        <p:spPr>
          <a:xfrm>
            <a:off x="383607" y="1751864"/>
            <a:ext cx="2630942"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56" name="Text Placeholder 2"/>
          <p:cNvSpPr>
            <a:spLocks noGrp="1"/>
          </p:cNvSpPr>
          <p:nvPr>
            <p:ph type="body" sz="quarter" idx="32" hasCustomPrompt="1"/>
          </p:nvPr>
        </p:nvSpPr>
        <p:spPr>
          <a:xfrm>
            <a:off x="3256529" y="1751864"/>
            <a:ext cx="2630942"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58" name="Text Placeholder 2"/>
          <p:cNvSpPr>
            <a:spLocks noGrp="1"/>
          </p:cNvSpPr>
          <p:nvPr>
            <p:ph type="body" sz="quarter" idx="34" hasCustomPrompt="1"/>
          </p:nvPr>
        </p:nvSpPr>
        <p:spPr>
          <a:xfrm>
            <a:off x="6129451" y="1751864"/>
            <a:ext cx="2630942"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71" name="Content Placeholder 2">
            <a:extLst>
              <a:ext uri="{FF2B5EF4-FFF2-40B4-BE49-F238E27FC236}">
                <a16:creationId xmlns:a16="http://schemas.microsoft.com/office/drawing/2014/main" id="{1D312E8C-BE32-5F45-A5AB-57FDA3272178}"/>
              </a:ext>
            </a:extLst>
          </p:cNvPr>
          <p:cNvSpPr>
            <a:spLocks noGrp="1"/>
          </p:cNvSpPr>
          <p:nvPr>
            <p:ph sz="quarter" idx="35" hasCustomPrompt="1"/>
          </p:nvPr>
        </p:nvSpPr>
        <p:spPr>
          <a:xfrm>
            <a:off x="383607" y="3221825"/>
            <a:ext cx="2630942" cy="1329538"/>
          </a:xfrm>
          <a:prstGeom prst="rect">
            <a:avLst/>
          </a:prstGeom>
          <a:ln w="6350">
            <a:solidFill>
              <a:schemeClr val="accent1"/>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72" name="Content Placeholder 2">
            <a:extLst>
              <a:ext uri="{FF2B5EF4-FFF2-40B4-BE49-F238E27FC236}">
                <a16:creationId xmlns:a16="http://schemas.microsoft.com/office/drawing/2014/main" id="{1D312E8C-BE32-5F45-A5AB-57FDA3272178}"/>
              </a:ext>
            </a:extLst>
          </p:cNvPr>
          <p:cNvSpPr>
            <a:spLocks noGrp="1"/>
          </p:cNvSpPr>
          <p:nvPr>
            <p:ph sz="quarter" idx="36" hasCustomPrompt="1"/>
          </p:nvPr>
        </p:nvSpPr>
        <p:spPr>
          <a:xfrm>
            <a:off x="3256529" y="3221825"/>
            <a:ext cx="2630942" cy="1329538"/>
          </a:xfrm>
          <a:prstGeom prst="rect">
            <a:avLst/>
          </a:prstGeom>
          <a:ln w="6350">
            <a:solidFill>
              <a:schemeClr val="accent1"/>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73"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6129451" y="3221825"/>
            <a:ext cx="2630942" cy="1329538"/>
          </a:xfrm>
          <a:prstGeom prst="rect">
            <a:avLst/>
          </a:prstGeom>
          <a:ln w="6350">
            <a:solidFill>
              <a:schemeClr val="accent1"/>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74" name="Text Placeholder 2"/>
          <p:cNvSpPr>
            <a:spLocks noGrp="1"/>
          </p:cNvSpPr>
          <p:nvPr>
            <p:ph type="body" sz="quarter" idx="38" hasCustomPrompt="1"/>
          </p:nvPr>
        </p:nvSpPr>
        <p:spPr>
          <a:xfrm>
            <a:off x="383607" y="3221824"/>
            <a:ext cx="2630942"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75" name="Text Placeholder 2"/>
          <p:cNvSpPr>
            <a:spLocks noGrp="1"/>
          </p:cNvSpPr>
          <p:nvPr>
            <p:ph type="body" sz="quarter" idx="39" hasCustomPrompt="1"/>
          </p:nvPr>
        </p:nvSpPr>
        <p:spPr>
          <a:xfrm>
            <a:off x="3256529" y="3221824"/>
            <a:ext cx="2630942"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76" name="Text Placeholder 2"/>
          <p:cNvSpPr>
            <a:spLocks noGrp="1"/>
          </p:cNvSpPr>
          <p:nvPr>
            <p:ph type="body" sz="quarter" idx="40" hasCustomPrompt="1"/>
          </p:nvPr>
        </p:nvSpPr>
        <p:spPr>
          <a:xfrm>
            <a:off x="6129451" y="3221824"/>
            <a:ext cx="2630942"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ctr">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23"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5"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6"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7"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8"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9"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0"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37273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n a row (5)">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Title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383606" y="1166813"/>
            <a:ext cx="4188393" cy="1852986"/>
          </a:xfrm>
          <a:prstGeom prst="rect">
            <a:avLst/>
          </a:prstGeom>
          <a:ln w="6350">
            <a:solidFill>
              <a:schemeClr val="accent1"/>
            </a:solidFill>
          </a:ln>
        </p:spPr>
        <p:txBody>
          <a:bodyPr lIns="108000" tIns="72000" rIns="108000" bIns="7200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Ut</a:t>
            </a:r>
            <a:r>
              <a:rPr lang="en-US" dirty="0"/>
              <a:t> </a:t>
            </a:r>
            <a:r>
              <a:rPr lang="en-US" dirty="0" err="1"/>
              <a:t>wisi</a:t>
            </a:r>
            <a:r>
              <a:rPr lang="en-US" dirty="0"/>
              <a:t> </a:t>
            </a:r>
            <a:r>
              <a:rPr lang="en-US" dirty="0" err="1"/>
              <a:t>enim</a:t>
            </a:r>
            <a:r>
              <a:rPr lang="en-US" dirty="0"/>
              <a:t> ad minim .</a:t>
            </a:r>
          </a:p>
        </p:txBody>
      </p:sp>
      <p:sp>
        <p:nvSpPr>
          <p:cNvPr id="22" name="Text Placeholder 2"/>
          <p:cNvSpPr>
            <a:spLocks noGrp="1"/>
          </p:cNvSpPr>
          <p:nvPr>
            <p:ph type="body" sz="quarter" idx="22" hasCustomPrompt="1"/>
          </p:nvPr>
        </p:nvSpPr>
        <p:spPr>
          <a:xfrm>
            <a:off x="383606" y="2695798"/>
            <a:ext cx="4188393" cy="324000"/>
          </a:xfrm>
          <a:prstGeom prst="rect">
            <a:avLst/>
          </a:prstGeom>
          <a:solidFill>
            <a:schemeClr val="accent2"/>
          </a:solidFill>
        </p:spPr>
        <p:txBody>
          <a:bodyPr lIns="108000" tIns="0" rIns="108000" bIns="0" anchor="ctr">
            <a:noAutofit/>
          </a:bodyPr>
          <a:lstStyle>
            <a:lvl1pPr marL="0" indent="0" algn="l">
              <a:lnSpc>
                <a:spcPct val="100000"/>
              </a:lnSpc>
              <a:spcBef>
                <a:spcPts val="600"/>
              </a:spcBef>
              <a:buNone/>
              <a:defRPr lang="en-US" sz="1000" b="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23"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4751014" y="1166812"/>
            <a:ext cx="3997699" cy="1088493"/>
          </a:xfrm>
          <a:prstGeom prst="rect">
            <a:avLst/>
          </a:prstGeom>
          <a:ln w="6350">
            <a:solidFill>
              <a:schemeClr val="accent1"/>
            </a:solidFill>
          </a:ln>
        </p:spPr>
        <p:txBody>
          <a:bodyPr lIns="108000" tIns="72000" rIns="108000" bIns="72000">
            <a:noAutofit/>
          </a:bodyPr>
          <a:lstStyle>
            <a:lvl1pPr marL="0" indent="0">
              <a:lnSpc>
                <a:spcPct val="100000"/>
              </a:lnSpc>
              <a:spcBef>
                <a:spcPts val="600"/>
              </a:spcBef>
              <a:buNone/>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25" name="Text Placeholder 2"/>
          <p:cNvSpPr>
            <a:spLocks noGrp="1"/>
          </p:cNvSpPr>
          <p:nvPr>
            <p:ph type="body" sz="quarter" idx="32" hasCustomPrompt="1"/>
          </p:nvPr>
        </p:nvSpPr>
        <p:spPr>
          <a:xfrm>
            <a:off x="4751014" y="1931306"/>
            <a:ext cx="3997699" cy="324000"/>
          </a:xfrm>
          <a:prstGeom prst="rect">
            <a:avLst/>
          </a:prstGeom>
          <a:solidFill>
            <a:schemeClr val="accent2"/>
          </a:solidFill>
        </p:spPr>
        <p:txBody>
          <a:bodyPr lIns="108000" tIns="0" rIns="108000" bIns="0" anchor="ctr">
            <a:noAutofit/>
          </a:bodyPr>
          <a:lstStyle>
            <a:lvl1pPr marL="0" indent="0" algn="l">
              <a:lnSpc>
                <a:spcPct val="100000"/>
              </a:lnSpc>
              <a:spcBef>
                <a:spcPts val="600"/>
              </a:spcBef>
              <a:buNone/>
              <a:defRPr lang="en-US" sz="1000" b="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26" name="Content Placeholder 2">
            <a:extLst>
              <a:ext uri="{FF2B5EF4-FFF2-40B4-BE49-F238E27FC236}">
                <a16:creationId xmlns:a16="http://schemas.microsoft.com/office/drawing/2014/main" id="{1D312E8C-BE32-5F45-A5AB-57FDA3272178}"/>
              </a:ext>
            </a:extLst>
          </p:cNvPr>
          <p:cNvSpPr>
            <a:spLocks noGrp="1"/>
          </p:cNvSpPr>
          <p:nvPr>
            <p:ph sz="quarter" idx="33" hasCustomPrompt="1"/>
          </p:nvPr>
        </p:nvSpPr>
        <p:spPr>
          <a:xfrm>
            <a:off x="383607" y="3235699"/>
            <a:ext cx="4188393" cy="1315664"/>
          </a:xfrm>
          <a:prstGeom prst="rect">
            <a:avLst/>
          </a:prstGeom>
          <a:ln w="6350">
            <a:solidFill>
              <a:schemeClr val="accent1"/>
            </a:solidFill>
          </a:ln>
        </p:spPr>
        <p:txBody>
          <a:bodyPr lIns="108000" tIns="72000" rIns="108000" bIns="7200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p>
        </p:txBody>
      </p:sp>
      <p:sp>
        <p:nvSpPr>
          <p:cNvPr id="27" name="Text Placeholder 2"/>
          <p:cNvSpPr>
            <a:spLocks noGrp="1"/>
          </p:cNvSpPr>
          <p:nvPr>
            <p:ph type="body" sz="quarter" idx="34" hasCustomPrompt="1"/>
          </p:nvPr>
        </p:nvSpPr>
        <p:spPr>
          <a:xfrm>
            <a:off x="383607" y="4227363"/>
            <a:ext cx="4188393" cy="324000"/>
          </a:xfrm>
          <a:prstGeom prst="rect">
            <a:avLst/>
          </a:prstGeom>
          <a:solidFill>
            <a:schemeClr val="accent2"/>
          </a:solidFill>
        </p:spPr>
        <p:txBody>
          <a:bodyPr lIns="108000" tIns="0" rIns="108000" bIns="0" anchor="ctr">
            <a:noAutofit/>
          </a:bodyPr>
          <a:lstStyle>
            <a:lvl1pPr marL="0" indent="0" algn="l">
              <a:lnSpc>
                <a:spcPct val="100000"/>
              </a:lnSpc>
              <a:spcBef>
                <a:spcPts val="600"/>
              </a:spcBef>
              <a:buNone/>
              <a:defRPr lang="en-US" sz="1000" b="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35" hasCustomPrompt="1"/>
          </p:nvPr>
        </p:nvSpPr>
        <p:spPr>
          <a:xfrm>
            <a:off x="4751015" y="2471203"/>
            <a:ext cx="1906569" cy="2080159"/>
          </a:xfrm>
          <a:prstGeom prst="rect">
            <a:avLst/>
          </a:prstGeom>
          <a:ln w="6350">
            <a:solidFill>
              <a:schemeClr val="accent1"/>
            </a:solidFill>
          </a:ln>
        </p:spPr>
        <p:txBody>
          <a:bodyPr lIns="108000" tIns="72000" rIns="108000" bIns="7200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a:t>
            </a:r>
          </a:p>
        </p:txBody>
      </p:sp>
      <p:sp>
        <p:nvSpPr>
          <p:cNvPr id="29" name="Text Placeholder 2"/>
          <p:cNvSpPr>
            <a:spLocks noGrp="1"/>
          </p:cNvSpPr>
          <p:nvPr>
            <p:ph type="body" sz="quarter" idx="36" hasCustomPrompt="1"/>
          </p:nvPr>
        </p:nvSpPr>
        <p:spPr>
          <a:xfrm>
            <a:off x="4751015" y="4227363"/>
            <a:ext cx="1906570" cy="324000"/>
          </a:xfrm>
          <a:prstGeom prst="rect">
            <a:avLst/>
          </a:prstGeom>
          <a:solidFill>
            <a:schemeClr val="accent2"/>
          </a:solidFill>
        </p:spPr>
        <p:txBody>
          <a:bodyPr lIns="108000" tIns="0" rIns="108000" bIns="0" anchor="ctr">
            <a:noAutofit/>
          </a:bodyPr>
          <a:lstStyle>
            <a:lvl1pPr marL="0" indent="0" algn="l">
              <a:lnSpc>
                <a:spcPct val="100000"/>
              </a:lnSpc>
              <a:spcBef>
                <a:spcPts val="600"/>
              </a:spcBef>
              <a:buNone/>
              <a:defRPr lang="en-US" sz="1000" b="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3"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6842144" y="2471202"/>
            <a:ext cx="1906569" cy="2080159"/>
          </a:xfrm>
          <a:prstGeom prst="rect">
            <a:avLst/>
          </a:prstGeom>
          <a:ln w="6350">
            <a:solidFill>
              <a:schemeClr val="accent1"/>
            </a:solidFill>
          </a:ln>
        </p:spPr>
        <p:txBody>
          <a:bodyPr lIns="108000" tIns="72000" rIns="108000" bIns="72000">
            <a:noAutofit/>
          </a:bodyPr>
          <a:lstStyle>
            <a:lvl1pPr marL="0" indent="0">
              <a:lnSpc>
                <a:spcPct val="100000"/>
              </a:lnSpc>
              <a:spcBef>
                <a:spcPts val="600"/>
              </a:spcBef>
              <a:buNone/>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36" name="Text Placeholder 2"/>
          <p:cNvSpPr>
            <a:spLocks noGrp="1"/>
          </p:cNvSpPr>
          <p:nvPr>
            <p:ph type="body" sz="quarter" idx="38" hasCustomPrompt="1"/>
          </p:nvPr>
        </p:nvSpPr>
        <p:spPr>
          <a:xfrm>
            <a:off x="6842144" y="4227362"/>
            <a:ext cx="1906570" cy="324000"/>
          </a:xfrm>
          <a:prstGeom prst="rect">
            <a:avLst/>
          </a:prstGeom>
          <a:solidFill>
            <a:schemeClr val="accent2"/>
          </a:solidFill>
        </p:spPr>
        <p:txBody>
          <a:bodyPr lIns="108000" tIns="0" rIns="108000" bIns="0" anchor="ctr">
            <a:noAutofit/>
          </a:bodyPr>
          <a:lstStyle>
            <a:lvl1pPr marL="0" indent="0" algn="l">
              <a:lnSpc>
                <a:spcPct val="100000"/>
              </a:lnSpc>
              <a:spcBef>
                <a:spcPts val="600"/>
              </a:spcBef>
              <a:buNone/>
              <a:defRPr lang="en-US" sz="1000" b="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7"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20"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1"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0"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2"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4"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5"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8"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05839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in a row (6)">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1403225" y="1448611"/>
            <a:ext cx="4509060" cy="762234"/>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22" name="Text Placeholder 2"/>
          <p:cNvSpPr>
            <a:spLocks noGrp="1"/>
          </p:cNvSpPr>
          <p:nvPr>
            <p:ph type="body" sz="quarter" idx="22" hasCustomPrompt="1"/>
          </p:nvPr>
        </p:nvSpPr>
        <p:spPr>
          <a:xfrm>
            <a:off x="1403225" y="1170971"/>
            <a:ext cx="4509060" cy="277639"/>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32" name="Picture Placeholder 6"/>
          <p:cNvSpPr>
            <a:spLocks noGrp="1"/>
          </p:cNvSpPr>
          <p:nvPr>
            <p:ph type="pic" sz="quarter" idx="21" hasCustomPrompt="1"/>
          </p:nvPr>
        </p:nvSpPr>
        <p:spPr>
          <a:xfrm>
            <a:off x="374649" y="1166813"/>
            <a:ext cx="828000" cy="828000"/>
          </a:xfrm>
          <a:prstGeom prst="ellipse">
            <a:avLst/>
          </a:prstGeom>
          <a:solidFill>
            <a:schemeClr val="bg1">
              <a:lumMod val="95000"/>
            </a:schemeClr>
          </a:solidFill>
        </p:spPr>
        <p:txBody>
          <a:bodyPr lIns="0" tIns="0" rIns="0" bIns="0" anchor="ctr">
            <a:noAutofit/>
          </a:bodyPr>
          <a:lstStyle>
            <a:lvl1pPr marL="0" indent="0" algn="ctr">
              <a:buNone/>
              <a:defRPr sz="800">
                <a:solidFill>
                  <a:schemeClr val="bg2"/>
                </a:solidFill>
              </a:defRPr>
            </a:lvl1pPr>
          </a:lstStyle>
          <a:p>
            <a:r>
              <a:rPr lang="en-US" dirty="0"/>
              <a:t>Click to add picture</a:t>
            </a:r>
          </a:p>
        </p:txBody>
      </p:sp>
      <p:sp>
        <p:nvSpPr>
          <p:cNvPr id="33" name="Content Placeholder 2">
            <a:extLst>
              <a:ext uri="{FF2B5EF4-FFF2-40B4-BE49-F238E27FC236}">
                <a16:creationId xmlns:a16="http://schemas.microsoft.com/office/drawing/2014/main" id="{1D312E8C-BE32-5F45-A5AB-57FDA3272178}"/>
              </a:ext>
            </a:extLst>
          </p:cNvPr>
          <p:cNvSpPr>
            <a:spLocks noGrp="1"/>
          </p:cNvSpPr>
          <p:nvPr>
            <p:ph sz="quarter" idx="28" hasCustomPrompt="1"/>
          </p:nvPr>
        </p:nvSpPr>
        <p:spPr>
          <a:xfrm>
            <a:off x="1403225" y="2710570"/>
            <a:ext cx="4509060" cy="546202"/>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endParaRPr lang="en-US" dirty="0"/>
          </a:p>
        </p:txBody>
      </p:sp>
      <p:sp>
        <p:nvSpPr>
          <p:cNvPr id="36" name="Text Placeholder 2"/>
          <p:cNvSpPr>
            <a:spLocks noGrp="1"/>
          </p:cNvSpPr>
          <p:nvPr>
            <p:ph type="body" sz="quarter" idx="29" hasCustomPrompt="1"/>
          </p:nvPr>
        </p:nvSpPr>
        <p:spPr>
          <a:xfrm>
            <a:off x="1403225" y="2432930"/>
            <a:ext cx="4509060" cy="277639"/>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37" name="Picture Placeholder 6"/>
          <p:cNvSpPr>
            <a:spLocks noGrp="1"/>
          </p:cNvSpPr>
          <p:nvPr>
            <p:ph type="pic" sz="quarter" idx="30" hasCustomPrompt="1"/>
          </p:nvPr>
        </p:nvSpPr>
        <p:spPr>
          <a:xfrm>
            <a:off x="374649" y="2428772"/>
            <a:ext cx="828000" cy="828000"/>
          </a:xfrm>
          <a:prstGeom prst="ellipse">
            <a:avLst/>
          </a:prstGeom>
          <a:solidFill>
            <a:schemeClr val="bg1">
              <a:lumMod val="95000"/>
            </a:schemeClr>
          </a:solidFill>
        </p:spPr>
        <p:txBody>
          <a:bodyPr lIns="0" tIns="0" rIns="0" bIns="0" anchor="ctr">
            <a:noAutofit/>
          </a:bodyPr>
          <a:lstStyle>
            <a:lvl1pPr marL="0" indent="0" algn="ctr">
              <a:buNone/>
              <a:defRPr sz="800">
                <a:solidFill>
                  <a:schemeClr val="bg2"/>
                </a:solidFill>
              </a:defRPr>
            </a:lvl1pPr>
          </a:lstStyle>
          <a:p>
            <a:r>
              <a:rPr lang="en-US" dirty="0"/>
              <a:t>Click to add picture</a:t>
            </a:r>
          </a:p>
        </p:txBody>
      </p:sp>
      <p:sp>
        <p:nvSpPr>
          <p:cNvPr id="38"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1403225" y="3789129"/>
            <a:ext cx="4509060" cy="762234"/>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39" name="Text Placeholder 2"/>
          <p:cNvSpPr>
            <a:spLocks noGrp="1"/>
          </p:cNvSpPr>
          <p:nvPr>
            <p:ph type="body" sz="quarter" idx="32" hasCustomPrompt="1"/>
          </p:nvPr>
        </p:nvSpPr>
        <p:spPr>
          <a:xfrm>
            <a:off x="1403225" y="3511489"/>
            <a:ext cx="4509060" cy="277639"/>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40" name="Picture Placeholder 6"/>
          <p:cNvSpPr>
            <a:spLocks noGrp="1"/>
          </p:cNvSpPr>
          <p:nvPr>
            <p:ph type="pic" sz="quarter" idx="33" hasCustomPrompt="1"/>
          </p:nvPr>
        </p:nvSpPr>
        <p:spPr>
          <a:xfrm>
            <a:off x="374649" y="3507331"/>
            <a:ext cx="828000" cy="828000"/>
          </a:xfrm>
          <a:prstGeom prst="ellipse">
            <a:avLst/>
          </a:prstGeom>
          <a:solidFill>
            <a:schemeClr val="bg1">
              <a:lumMod val="95000"/>
            </a:schemeClr>
          </a:solidFill>
        </p:spPr>
        <p:txBody>
          <a:bodyPr lIns="0" tIns="0" rIns="0" bIns="0" anchor="ctr">
            <a:noAutofit/>
          </a:bodyPr>
          <a:lstStyle>
            <a:lvl1pPr marL="0" indent="0" algn="ctr">
              <a:buNone/>
              <a:defRPr sz="800">
                <a:solidFill>
                  <a:schemeClr val="bg2"/>
                </a:solidFill>
              </a:defRPr>
            </a:lvl1pPr>
          </a:lstStyle>
          <a:p>
            <a:r>
              <a:rPr lang="en-US" dirty="0"/>
              <a:t>Click to add picture</a:t>
            </a:r>
          </a:p>
        </p:txBody>
      </p:sp>
      <p:sp>
        <p:nvSpPr>
          <p:cNvPr id="41" name="Content Placeholder 2">
            <a:extLst>
              <a:ext uri="{FF2B5EF4-FFF2-40B4-BE49-F238E27FC236}">
                <a16:creationId xmlns:a16="http://schemas.microsoft.com/office/drawing/2014/main" id="{1D312E8C-BE32-5F45-A5AB-57FDA3272178}"/>
              </a:ext>
            </a:extLst>
          </p:cNvPr>
          <p:cNvSpPr>
            <a:spLocks noGrp="1"/>
          </p:cNvSpPr>
          <p:nvPr>
            <p:ph sz="quarter" idx="34"/>
          </p:nvPr>
        </p:nvSpPr>
        <p:spPr>
          <a:xfrm>
            <a:off x="6127871" y="1535964"/>
            <a:ext cx="2620842" cy="3015398"/>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tx2"/>
                </a:solidFill>
                <a:latin typeface="+mj-lt"/>
              </a:defRPr>
            </a:lvl1pPr>
            <a:lvl2pPr marL="288000" indent="-144000">
              <a:lnSpc>
                <a:spcPct val="100000"/>
              </a:lnSpc>
              <a:spcBef>
                <a:spcPts val="600"/>
              </a:spcBef>
              <a:buSzPct val="100000"/>
              <a:buFont typeface="Arial" panose="020B0604020202020204" pitchFamily="34" charset="0"/>
              <a:buChar char="•"/>
              <a:defRPr sz="1200">
                <a:solidFill>
                  <a:schemeClr val="tx2"/>
                </a:solidFill>
                <a:latin typeface="+mj-lt"/>
              </a:defRPr>
            </a:lvl2pPr>
            <a:lvl3pPr marL="504000" indent="-216000">
              <a:lnSpc>
                <a:spcPct val="100000"/>
              </a:lnSpc>
              <a:spcBef>
                <a:spcPts val="600"/>
              </a:spcBef>
              <a:buFont typeface="+mj-lt"/>
              <a:buAutoNum type="alphaLcParenR"/>
              <a:defRPr sz="1200">
                <a:solidFill>
                  <a:schemeClr val="tx2"/>
                </a:solidFill>
                <a:latin typeface="+mj-lt"/>
              </a:defRPr>
            </a:lvl3pPr>
            <a:lvl4pPr marL="648000" indent="-144000">
              <a:lnSpc>
                <a:spcPct val="100000"/>
              </a:lnSpc>
              <a:spcBef>
                <a:spcPts val="600"/>
              </a:spcBef>
              <a:buSzPct val="90000"/>
              <a:buFont typeface="+mj-lt"/>
              <a:buAutoNum type="romanLcPeriod"/>
              <a:defRPr sz="1200">
                <a:solidFill>
                  <a:schemeClr val="tx2"/>
                </a:solidFill>
                <a:latin typeface="+mj-lt"/>
              </a:defRPr>
            </a:lvl4pPr>
            <a:lvl5pPr marL="792000" indent="-144000">
              <a:lnSpc>
                <a:spcPct val="100000"/>
              </a:lnSpc>
              <a:spcBef>
                <a:spcPts val="600"/>
              </a:spcBef>
              <a:defRPr sz="1200">
                <a:solidFill>
                  <a:schemeClr val="tx2"/>
                </a:solidFill>
                <a:latin typeface="+mj-lt"/>
              </a:defRPr>
            </a:lvl5pPr>
            <a:lvl6pPr marL="1714500" indent="0">
              <a:buNone/>
              <a:defRPr sz="1200">
                <a:solidFill>
                  <a:schemeClr val="tx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ext Placeholder 2"/>
          <p:cNvSpPr>
            <a:spLocks noGrp="1"/>
          </p:cNvSpPr>
          <p:nvPr>
            <p:ph type="body" sz="quarter" idx="35" hasCustomPrompt="1"/>
          </p:nvPr>
        </p:nvSpPr>
        <p:spPr>
          <a:xfrm>
            <a:off x="6127871" y="1166813"/>
            <a:ext cx="2620842" cy="27763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23"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5"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6"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7"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8"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9"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0"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419139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n a row (7)">
    <p:spTree>
      <p:nvGrpSpPr>
        <p:cNvPr id="1" name=""/>
        <p:cNvGrpSpPr/>
        <p:nvPr/>
      </p:nvGrpSpPr>
      <p:grpSpPr>
        <a:xfrm>
          <a:off x="0" y="0"/>
          <a:ext cx="0" cy="0"/>
          <a:chOff x="0" y="0"/>
          <a:chExt cx="0" cy="0"/>
        </a:xfrm>
      </p:grpSpPr>
      <p:sp>
        <p:nvSpPr>
          <p:cNvPr id="39" name="Content Placeholder 2">
            <a:extLst>
              <a:ext uri="{FF2B5EF4-FFF2-40B4-BE49-F238E27FC236}">
                <a16:creationId xmlns:a16="http://schemas.microsoft.com/office/drawing/2014/main" id="{1D312E8C-BE32-5F45-A5AB-57FDA3272178}"/>
              </a:ext>
            </a:extLst>
          </p:cNvPr>
          <p:cNvSpPr>
            <a:spLocks noGrp="1"/>
          </p:cNvSpPr>
          <p:nvPr>
            <p:ph sz="quarter" idx="35" hasCustomPrompt="1"/>
          </p:nvPr>
        </p:nvSpPr>
        <p:spPr>
          <a:xfrm>
            <a:off x="383607" y="3169940"/>
            <a:ext cx="2732716" cy="1381423"/>
          </a:xfrm>
          <a:prstGeom prst="rect">
            <a:avLst/>
          </a:prstGeom>
          <a:solidFill>
            <a:schemeClr val="bg1"/>
          </a:solidFill>
          <a:ln w="6350">
            <a:solidFill>
              <a:schemeClr val="accent1"/>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0" name="Picture Placeholder 6"/>
          <p:cNvSpPr>
            <a:spLocks noGrp="1"/>
          </p:cNvSpPr>
          <p:nvPr>
            <p:ph type="pic" sz="quarter" idx="36" hasCustomPrompt="1"/>
          </p:nvPr>
        </p:nvSpPr>
        <p:spPr>
          <a:xfrm>
            <a:off x="518699" y="3484105"/>
            <a:ext cx="753092" cy="753092"/>
          </a:xfrm>
          <a:prstGeom prst="ellipse">
            <a:avLst/>
          </a:prstGeom>
          <a:solidFill>
            <a:schemeClr val="bg1">
              <a:lumMod val="95000"/>
            </a:schemeClr>
          </a:solidFill>
        </p:spPr>
        <p:txBody>
          <a:bodyPr lIns="0" tIns="0" rIns="0" bIns="0" anchor="ctr">
            <a:noAutofit/>
          </a:bodyPr>
          <a:lstStyle>
            <a:lvl1pPr marL="0" indent="0" algn="ctr">
              <a:buNone/>
              <a:defRPr sz="800">
                <a:solidFill>
                  <a:schemeClr val="bg2"/>
                </a:solidFill>
              </a:defRPr>
            </a:lvl1pPr>
          </a:lstStyle>
          <a:p>
            <a:r>
              <a:rPr lang="en-US" dirty="0"/>
              <a:t>Click to add picture</a:t>
            </a:r>
          </a:p>
        </p:txBody>
      </p:sp>
      <p:sp>
        <p:nvSpPr>
          <p:cNvPr id="41"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3205642" y="3169940"/>
            <a:ext cx="2732716" cy="1381423"/>
          </a:xfrm>
          <a:prstGeom prst="rect">
            <a:avLst/>
          </a:prstGeom>
          <a:solidFill>
            <a:schemeClr val="bg1"/>
          </a:solidFill>
          <a:ln w="6350">
            <a:solidFill>
              <a:schemeClr val="accent1"/>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2" name="Picture Placeholder 6"/>
          <p:cNvSpPr>
            <a:spLocks noGrp="1"/>
          </p:cNvSpPr>
          <p:nvPr>
            <p:ph type="pic" sz="quarter" idx="38" hasCustomPrompt="1"/>
          </p:nvPr>
        </p:nvSpPr>
        <p:spPr>
          <a:xfrm>
            <a:off x="3340734" y="3484105"/>
            <a:ext cx="753092" cy="753092"/>
          </a:xfrm>
          <a:prstGeom prst="ellipse">
            <a:avLst/>
          </a:prstGeom>
          <a:solidFill>
            <a:schemeClr val="bg1">
              <a:lumMod val="95000"/>
            </a:schemeClr>
          </a:solidFill>
        </p:spPr>
        <p:txBody>
          <a:bodyPr lIns="0" tIns="0" rIns="0" bIns="0" anchor="ctr">
            <a:noAutofit/>
          </a:bodyPr>
          <a:lstStyle>
            <a:lvl1pPr marL="0" indent="0" algn="ctr">
              <a:buNone/>
              <a:defRPr sz="800">
                <a:solidFill>
                  <a:schemeClr val="bg2"/>
                </a:solidFill>
              </a:defRPr>
            </a:lvl1pPr>
          </a:lstStyle>
          <a:p>
            <a:r>
              <a:rPr lang="en-US" dirty="0"/>
              <a:t>Click to add picture</a:t>
            </a:r>
          </a:p>
        </p:txBody>
      </p:sp>
      <p:sp>
        <p:nvSpPr>
          <p:cNvPr id="43"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6027677" y="3169940"/>
            <a:ext cx="2732716" cy="1381423"/>
          </a:xfrm>
          <a:prstGeom prst="rect">
            <a:avLst/>
          </a:prstGeom>
          <a:solidFill>
            <a:schemeClr val="bg1"/>
          </a:solidFill>
          <a:ln w="6350">
            <a:solidFill>
              <a:schemeClr val="accent1"/>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4" name="Picture Placeholder 6"/>
          <p:cNvSpPr>
            <a:spLocks noGrp="1"/>
          </p:cNvSpPr>
          <p:nvPr>
            <p:ph type="pic" sz="quarter" idx="40" hasCustomPrompt="1"/>
          </p:nvPr>
        </p:nvSpPr>
        <p:spPr>
          <a:xfrm>
            <a:off x="6162769" y="3484105"/>
            <a:ext cx="753092" cy="753092"/>
          </a:xfrm>
          <a:prstGeom prst="ellipse">
            <a:avLst/>
          </a:prstGeom>
          <a:solidFill>
            <a:schemeClr val="bg1">
              <a:lumMod val="95000"/>
            </a:schemeClr>
          </a:solidFill>
        </p:spPr>
        <p:txBody>
          <a:bodyPr lIns="0" tIns="0" rIns="0" bIns="0" anchor="ctr">
            <a:noAutofit/>
          </a:bodyPr>
          <a:lstStyle>
            <a:lvl1pPr marL="0" indent="0" algn="ctr">
              <a:buNone/>
              <a:defRPr sz="800">
                <a:solidFill>
                  <a:schemeClr val="bg2"/>
                </a:solidFill>
              </a:defRPr>
            </a:lvl1pPr>
          </a:lstStyle>
          <a:p>
            <a:r>
              <a:rPr lang="en-US" dirty="0"/>
              <a:t>Click to add picture</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3" hasCustomPrompt="1"/>
          </p:nvPr>
        </p:nvSpPr>
        <p:spPr>
          <a:xfrm>
            <a:off x="6027677" y="1712505"/>
            <a:ext cx="2732716" cy="1381423"/>
          </a:xfrm>
          <a:prstGeom prst="rect">
            <a:avLst/>
          </a:prstGeom>
          <a:solidFill>
            <a:schemeClr val="bg1"/>
          </a:solidFill>
          <a:ln w="6350">
            <a:solidFill>
              <a:schemeClr val="accent1"/>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8" name="Picture Placeholder 6"/>
          <p:cNvSpPr>
            <a:spLocks noGrp="1"/>
          </p:cNvSpPr>
          <p:nvPr>
            <p:ph type="pic" sz="quarter" idx="34" hasCustomPrompt="1"/>
          </p:nvPr>
        </p:nvSpPr>
        <p:spPr>
          <a:xfrm>
            <a:off x="6162769" y="2026670"/>
            <a:ext cx="753092" cy="753092"/>
          </a:xfrm>
          <a:prstGeom prst="ellipse">
            <a:avLst/>
          </a:prstGeom>
          <a:solidFill>
            <a:schemeClr val="bg1">
              <a:lumMod val="95000"/>
            </a:schemeClr>
          </a:solidFill>
        </p:spPr>
        <p:txBody>
          <a:bodyPr lIns="0" tIns="0" rIns="0" bIns="0" anchor="ctr">
            <a:noAutofit/>
          </a:bodyPr>
          <a:lstStyle>
            <a:lvl1pPr marL="0" indent="0" algn="ctr">
              <a:buNone/>
              <a:defRPr sz="800">
                <a:solidFill>
                  <a:schemeClr val="bg2"/>
                </a:solidFill>
              </a:defRPr>
            </a:lvl1pPr>
          </a:lstStyle>
          <a:p>
            <a:r>
              <a:rPr lang="en-US" dirty="0"/>
              <a:t>Click to add picture</a:t>
            </a:r>
          </a:p>
        </p:txBody>
      </p:sp>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Title</a:t>
            </a:r>
          </a:p>
        </p:txBody>
      </p:sp>
      <p:sp>
        <p:nvSpPr>
          <p:cNvPr id="35" name="Text Placeholder 2"/>
          <p:cNvSpPr>
            <a:spLocks noGrp="1"/>
          </p:cNvSpPr>
          <p:nvPr>
            <p:ph type="body" sz="quarter" idx="28" hasCustomPrompt="1"/>
          </p:nvPr>
        </p:nvSpPr>
        <p:spPr>
          <a:xfrm>
            <a:off x="384175" y="1166813"/>
            <a:ext cx="8364538" cy="369151"/>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Lead / Or delete this placeholder if not needed </a:t>
            </a:r>
            <a:br>
              <a:rPr lang="en-US" dirty="0"/>
            </a:b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a:t>
            </a:r>
          </a:p>
        </p:txBody>
      </p:sp>
      <p:sp>
        <p:nvSpPr>
          <p:cNvPr id="25"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3205642" y="1712505"/>
            <a:ext cx="2732716" cy="1381423"/>
          </a:xfrm>
          <a:prstGeom prst="rect">
            <a:avLst/>
          </a:prstGeom>
          <a:solidFill>
            <a:schemeClr val="bg1"/>
          </a:solidFill>
          <a:ln w="6350">
            <a:solidFill>
              <a:schemeClr val="accent1"/>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6" name="Picture Placeholder 6"/>
          <p:cNvSpPr>
            <a:spLocks noGrp="1"/>
          </p:cNvSpPr>
          <p:nvPr>
            <p:ph type="pic" sz="quarter" idx="32" hasCustomPrompt="1"/>
          </p:nvPr>
        </p:nvSpPr>
        <p:spPr>
          <a:xfrm>
            <a:off x="3340734" y="2026670"/>
            <a:ext cx="753092" cy="753092"/>
          </a:xfrm>
          <a:prstGeom prst="ellipse">
            <a:avLst/>
          </a:prstGeom>
          <a:solidFill>
            <a:schemeClr val="bg1">
              <a:lumMod val="95000"/>
            </a:schemeClr>
          </a:solidFill>
        </p:spPr>
        <p:txBody>
          <a:bodyPr lIns="0" tIns="0" rIns="0" bIns="0" anchor="ctr">
            <a:noAutofit/>
          </a:bodyPr>
          <a:lstStyle>
            <a:lvl1pPr marL="0" indent="0" algn="ctr">
              <a:buNone/>
              <a:defRPr sz="800">
                <a:solidFill>
                  <a:schemeClr val="bg2"/>
                </a:solidFill>
              </a:defRPr>
            </a:lvl1pPr>
          </a:lstStyle>
          <a:p>
            <a:r>
              <a:rPr lang="en-US" dirty="0"/>
              <a:t>Click to add picture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383607" y="1712505"/>
            <a:ext cx="2732716" cy="1381423"/>
          </a:xfrm>
          <a:prstGeom prst="rect">
            <a:avLst/>
          </a:prstGeom>
          <a:solidFill>
            <a:schemeClr val="bg1"/>
          </a:solidFill>
          <a:ln w="6350">
            <a:solidFill>
              <a:schemeClr val="accent1"/>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3" name="Picture Placeholder 6"/>
          <p:cNvSpPr>
            <a:spLocks noGrp="1"/>
          </p:cNvSpPr>
          <p:nvPr>
            <p:ph type="pic" sz="quarter" idx="21" hasCustomPrompt="1"/>
          </p:nvPr>
        </p:nvSpPr>
        <p:spPr>
          <a:xfrm>
            <a:off x="518699" y="2026670"/>
            <a:ext cx="753092" cy="753092"/>
          </a:xfrm>
          <a:prstGeom prst="ellipse">
            <a:avLst/>
          </a:prstGeom>
          <a:solidFill>
            <a:schemeClr val="bg1">
              <a:lumMod val="95000"/>
            </a:schemeClr>
          </a:solidFill>
        </p:spPr>
        <p:txBody>
          <a:bodyPr lIns="0" tIns="0" rIns="0" bIns="0" anchor="ctr">
            <a:noAutofit/>
          </a:bodyPr>
          <a:lstStyle>
            <a:lvl1pPr marL="0" indent="0" algn="ctr">
              <a:buNone/>
              <a:defRPr sz="800">
                <a:solidFill>
                  <a:schemeClr val="bg2"/>
                </a:solidFill>
              </a:defRPr>
            </a:lvl1pPr>
          </a:lstStyle>
          <a:p>
            <a:r>
              <a:rPr lang="en-US" dirty="0"/>
              <a:t>Click to add picture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29"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0"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2"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3"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6"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7"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8"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90168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n a row (8)">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48" y="1809516"/>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2" name="Text Placeholder 2"/>
          <p:cNvSpPr>
            <a:spLocks noGrp="1"/>
          </p:cNvSpPr>
          <p:nvPr>
            <p:ph type="body" sz="quarter" idx="22" hasCustomPrompt="1"/>
          </p:nvPr>
        </p:nvSpPr>
        <p:spPr>
          <a:xfrm>
            <a:off x="1021181" y="1170971"/>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32" name="Picture Placeholder 6"/>
          <p:cNvSpPr>
            <a:spLocks noGrp="1"/>
          </p:cNvSpPr>
          <p:nvPr>
            <p:ph type="pic" sz="quarter" idx="21" hasCustomPrompt="1"/>
          </p:nvPr>
        </p:nvSpPr>
        <p:spPr>
          <a:xfrm>
            <a:off x="374648" y="1166812"/>
            <a:ext cx="540000" cy="540000"/>
          </a:xfrm>
          <a:prstGeom prst="ellipse">
            <a:avLst/>
          </a:prstGeom>
          <a:solidFill>
            <a:schemeClr val="bg1">
              <a:lumMod val="95000"/>
            </a:schemeClr>
          </a:solidFill>
        </p:spPr>
        <p:txBody>
          <a:bodyPr lIns="0" tIns="0" rIns="0" bIns="0" anchor="ctr">
            <a:noAutofit/>
          </a:bodyPr>
          <a:lstStyle>
            <a:lvl1pPr marL="0" indent="0" algn="ctr">
              <a:buNone/>
              <a:defRPr sz="600">
                <a:solidFill>
                  <a:schemeClr val="bg2"/>
                </a:solidFill>
              </a:defRPr>
            </a:lvl1pPr>
          </a:lstStyle>
          <a:p>
            <a:r>
              <a:rPr lang="en-US" dirty="0"/>
              <a:t>Click to add picture</a:t>
            </a:r>
          </a:p>
        </p:txBody>
      </p:sp>
      <p:sp>
        <p:nvSpPr>
          <p:cNvPr id="25" name="Content Placeholder 2">
            <a:extLst>
              <a:ext uri="{FF2B5EF4-FFF2-40B4-BE49-F238E27FC236}">
                <a16:creationId xmlns:a16="http://schemas.microsoft.com/office/drawing/2014/main" id="{1D312E8C-BE32-5F45-A5AB-57FDA3272178}"/>
              </a:ext>
            </a:extLst>
          </p:cNvPr>
          <p:cNvSpPr>
            <a:spLocks noGrp="1"/>
          </p:cNvSpPr>
          <p:nvPr>
            <p:ph sz="quarter" idx="28" hasCustomPrompt="1"/>
          </p:nvPr>
        </p:nvSpPr>
        <p:spPr>
          <a:xfrm>
            <a:off x="3245196" y="1805357"/>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6" name="Text Placeholder 2"/>
          <p:cNvSpPr>
            <a:spLocks noGrp="1"/>
          </p:cNvSpPr>
          <p:nvPr>
            <p:ph type="body" sz="quarter" idx="29" hasCustomPrompt="1"/>
          </p:nvPr>
        </p:nvSpPr>
        <p:spPr>
          <a:xfrm>
            <a:off x="3891729" y="1166812"/>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27" name="Picture Placeholder 6"/>
          <p:cNvSpPr>
            <a:spLocks noGrp="1"/>
          </p:cNvSpPr>
          <p:nvPr>
            <p:ph type="pic" sz="quarter" idx="30" hasCustomPrompt="1"/>
          </p:nvPr>
        </p:nvSpPr>
        <p:spPr>
          <a:xfrm>
            <a:off x="3245196" y="1162653"/>
            <a:ext cx="540000" cy="540000"/>
          </a:xfrm>
          <a:prstGeom prst="ellipse">
            <a:avLst/>
          </a:prstGeom>
          <a:solidFill>
            <a:schemeClr val="bg1">
              <a:lumMod val="95000"/>
            </a:schemeClr>
          </a:solidFill>
        </p:spPr>
        <p:txBody>
          <a:bodyPr lIns="0" tIns="0" rIns="0" bIns="0" anchor="ctr">
            <a:noAutofit/>
          </a:bodyPr>
          <a:lstStyle>
            <a:lvl1pPr marL="0" indent="0" algn="ctr">
              <a:buNone/>
              <a:defRPr sz="600">
                <a:solidFill>
                  <a:schemeClr val="bg2"/>
                </a:solidFill>
              </a:defRPr>
            </a:lvl1pPr>
          </a:lstStyle>
          <a:p>
            <a:r>
              <a:rPr lang="en-US" dirty="0"/>
              <a:t>Click to add picture</a:t>
            </a:r>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6115744" y="1801198"/>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9" name="Text Placeholder 2"/>
          <p:cNvSpPr>
            <a:spLocks noGrp="1"/>
          </p:cNvSpPr>
          <p:nvPr>
            <p:ph type="body" sz="quarter" idx="32" hasCustomPrompt="1"/>
          </p:nvPr>
        </p:nvSpPr>
        <p:spPr>
          <a:xfrm>
            <a:off x="6762277" y="1162653"/>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30" name="Picture Placeholder 6"/>
          <p:cNvSpPr>
            <a:spLocks noGrp="1"/>
          </p:cNvSpPr>
          <p:nvPr>
            <p:ph type="pic" sz="quarter" idx="33" hasCustomPrompt="1"/>
          </p:nvPr>
        </p:nvSpPr>
        <p:spPr>
          <a:xfrm>
            <a:off x="6115744" y="1158494"/>
            <a:ext cx="540000" cy="540000"/>
          </a:xfrm>
          <a:prstGeom prst="ellipse">
            <a:avLst/>
          </a:prstGeom>
          <a:solidFill>
            <a:schemeClr val="bg1">
              <a:lumMod val="95000"/>
            </a:schemeClr>
          </a:solidFill>
        </p:spPr>
        <p:txBody>
          <a:bodyPr lIns="0" tIns="0" rIns="0" bIns="0" anchor="ctr">
            <a:noAutofit/>
          </a:bodyPr>
          <a:lstStyle>
            <a:lvl1pPr marL="0" indent="0" algn="ctr">
              <a:buNone/>
              <a:defRPr sz="600">
                <a:solidFill>
                  <a:schemeClr val="bg2"/>
                </a:solidFill>
              </a:defRPr>
            </a:lvl1pPr>
          </a:lstStyle>
          <a:p>
            <a:r>
              <a:rPr lang="en-US" dirty="0"/>
              <a:t>Click to add picture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4" hasCustomPrompt="1"/>
          </p:nvPr>
        </p:nvSpPr>
        <p:spPr>
          <a:xfrm>
            <a:off x="383607" y="3619783"/>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35" name="Text Placeholder 2"/>
          <p:cNvSpPr>
            <a:spLocks noGrp="1"/>
          </p:cNvSpPr>
          <p:nvPr>
            <p:ph type="body" sz="quarter" idx="35" hasCustomPrompt="1"/>
          </p:nvPr>
        </p:nvSpPr>
        <p:spPr>
          <a:xfrm>
            <a:off x="1030140" y="2981238"/>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43" name="Picture Placeholder 6"/>
          <p:cNvSpPr>
            <a:spLocks noGrp="1"/>
          </p:cNvSpPr>
          <p:nvPr>
            <p:ph type="pic" sz="quarter" idx="36" hasCustomPrompt="1"/>
          </p:nvPr>
        </p:nvSpPr>
        <p:spPr>
          <a:xfrm>
            <a:off x="383607" y="2977079"/>
            <a:ext cx="540000" cy="540000"/>
          </a:xfrm>
          <a:prstGeom prst="ellipse">
            <a:avLst/>
          </a:prstGeom>
          <a:solidFill>
            <a:schemeClr val="bg1">
              <a:lumMod val="95000"/>
            </a:schemeClr>
          </a:solidFill>
        </p:spPr>
        <p:txBody>
          <a:bodyPr lIns="0" tIns="0" rIns="0" bIns="0" anchor="ctr">
            <a:noAutofit/>
          </a:bodyPr>
          <a:lstStyle>
            <a:lvl1pPr marL="0" indent="0" algn="ctr">
              <a:buNone/>
              <a:defRPr sz="600">
                <a:solidFill>
                  <a:schemeClr val="bg2"/>
                </a:solidFill>
              </a:defRPr>
            </a:lvl1pPr>
          </a:lstStyle>
          <a:p>
            <a:r>
              <a:rPr lang="en-US" dirty="0"/>
              <a:t>Click to add picture</a:t>
            </a:r>
          </a:p>
        </p:txBody>
      </p:sp>
      <p:sp>
        <p:nvSpPr>
          <p:cNvPr id="44"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3254155" y="3615624"/>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45" name="Text Placeholder 2"/>
          <p:cNvSpPr>
            <a:spLocks noGrp="1"/>
          </p:cNvSpPr>
          <p:nvPr>
            <p:ph type="body" sz="quarter" idx="38" hasCustomPrompt="1"/>
          </p:nvPr>
        </p:nvSpPr>
        <p:spPr>
          <a:xfrm>
            <a:off x="3900688" y="2977079"/>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46" name="Picture Placeholder 6"/>
          <p:cNvSpPr>
            <a:spLocks noGrp="1"/>
          </p:cNvSpPr>
          <p:nvPr>
            <p:ph type="pic" sz="quarter" idx="39" hasCustomPrompt="1"/>
          </p:nvPr>
        </p:nvSpPr>
        <p:spPr>
          <a:xfrm>
            <a:off x="3254155" y="2972920"/>
            <a:ext cx="540000" cy="540000"/>
          </a:xfrm>
          <a:prstGeom prst="ellipse">
            <a:avLst/>
          </a:prstGeom>
          <a:solidFill>
            <a:schemeClr val="bg1">
              <a:lumMod val="95000"/>
            </a:schemeClr>
          </a:solidFill>
        </p:spPr>
        <p:txBody>
          <a:bodyPr lIns="0" tIns="0" rIns="0" bIns="0" anchor="ctr">
            <a:noAutofit/>
          </a:bodyPr>
          <a:lstStyle>
            <a:lvl1pPr marL="0" indent="0" algn="ctr">
              <a:buNone/>
              <a:defRPr sz="600">
                <a:solidFill>
                  <a:schemeClr val="bg2"/>
                </a:solidFill>
              </a:defRPr>
            </a:lvl1pPr>
          </a:lstStyle>
          <a:p>
            <a:r>
              <a:rPr lang="en-US" dirty="0"/>
              <a:t>Click to add picture</a:t>
            </a:r>
          </a:p>
        </p:txBody>
      </p:sp>
      <p:sp>
        <p:nvSpPr>
          <p:cNvPr id="47"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6124703" y="3611465"/>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48" name="Text Placeholder 2"/>
          <p:cNvSpPr>
            <a:spLocks noGrp="1"/>
          </p:cNvSpPr>
          <p:nvPr>
            <p:ph type="body" sz="quarter" idx="41" hasCustomPrompt="1"/>
          </p:nvPr>
        </p:nvSpPr>
        <p:spPr>
          <a:xfrm>
            <a:off x="6771236" y="2972920"/>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49" name="Picture Placeholder 6"/>
          <p:cNvSpPr>
            <a:spLocks noGrp="1"/>
          </p:cNvSpPr>
          <p:nvPr>
            <p:ph type="pic" sz="quarter" idx="42" hasCustomPrompt="1"/>
          </p:nvPr>
        </p:nvSpPr>
        <p:spPr>
          <a:xfrm>
            <a:off x="6124703" y="2968761"/>
            <a:ext cx="540000" cy="540000"/>
          </a:xfrm>
          <a:prstGeom prst="ellipse">
            <a:avLst/>
          </a:prstGeom>
          <a:solidFill>
            <a:schemeClr val="bg1">
              <a:lumMod val="95000"/>
            </a:schemeClr>
          </a:solidFill>
        </p:spPr>
        <p:txBody>
          <a:bodyPr lIns="0" tIns="0" rIns="0" bIns="0" anchor="ctr">
            <a:noAutofit/>
          </a:bodyPr>
          <a:lstStyle>
            <a:lvl1pPr marL="0" indent="0" algn="ctr">
              <a:buNone/>
              <a:defRPr sz="600">
                <a:solidFill>
                  <a:schemeClr val="bg2"/>
                </a:solidFill>
              </a:defRPr>
            </a:lvl1pPr>
          </a:lstStyle>
          <a:p>
            <a:r>
              <a:rPr lang="en-US" dirty="0"/>
              <a:t>Click to add picture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33"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6"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7"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8"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9"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0"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1"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83005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n a row (9)">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ctr">
              <a:defRPr>
                <a:latin typeface="+mj-lt"/>
              </a:defRPr>
            </a:lvl1pPr>
          </a:lstStyle>
          <a:p>
            <a:r>
              <a:rPr lang="en-US" dirty="0"/>
              <a:t>Click to add Title</a:t>
            </a:r>
          </a:p>
        </p:txBody>
      </p:sp>
      <p:sp>
        <p:nvSpPr>
          <p:cNvPr id="28" name="Picture Placeholder 6"/>
          <p:cNvSpPr>
            <a:spLocks noGrp="1"/>
          </p:cNvSpPr>
          <p:nvPr>
            <p:ph type="pic" sz="quarter" idx="21" hasCustomPrompt="1"/>
          </p:nvPr>
        </p:nvSpPr>
        <p:spPr>
          <a:xfrm>
            <a:off x="4027997" y="2262241"/>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600"/>
              </a:spcBef>
              <a:buNone/>
              <a:defRPr sz="1050">
                <a:solidFill>
                  <a:schemeClr val="bg2"/>
                </a:solidFill>
              </a:defRPr>
            </a:lvl1pPr>
          </a:lstStyle>
          <a:p>
            <a:r>
              <a:rPr lang="en-US" dirty="0"/>
              <a:t>Click to add picture</a:t>
            </a:r>
          </a:p>
        </p:txBody>
      </p:sp>
      <p:sp>
        <p:nvSpPr>
          <p:cNvPr id="29" name="Text Placeholder 2"/>
          <p:cNvSpPr>
            <a:spLocks noGrp="1"/>
          </p:cNvSpPr>
          <p:nvPr>
            <p:ph type="body" sz="quarter" idx="22" hasCustomPrompt="1"/>
          </p:nvPr>
        </p:nvSpPr>
        <p:spPr>
          <a:xfrm>
            <a:off x="594150" y="1273677"/>
            <a:ext cx="2215692"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0" name="Text Placeholder 8"/>
          <p:cNvSpPr>
            <a:spLocks noGrp="1"/>
          </p:cNvSpPr>
          <p:nvPr>
            <p:ph type="body" sz="quarter" idx="23" hasCustomPrompt="1"/>
          </p:nvPr>
        </p:nvSpPr>
        <p:spPr>
          <a:xfrm>
            <a:off x="594715" y="1576239"/>
            <a:ext cx="2214562" cy="562013"/>
          </a:xfrm>
          <a:prstGeom prst="rect">
            <a:avLst/>
          </a:prstGeom>
        </p:spPr>
        <p:txBody>
          <a:bodyPr lIns="0" tIns="0" rIns="0" bIns="0">
            <a:noAutofit/>
          </a:bodyPr>
          <a:lstStyle>
            <a:lvl1pPr marL="0" indent="0" algn="r">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20" name="Picture Placeholder 6"/>
          <p:cNvSpPr>
            <a:spLocks noGrp="1"/>
          </p:cNvSpPr>
          <p:nvPr>
            <p:ph type="pic" sz="quarter" idx="28" hasCustomPrompt="1"/>
          </p:nvPr>
        </p:nvSpPr>
        <p:spPr>
          <a:xfrm>
            <a:off x="3014549" y="1166813"/>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600"/>
              </a:spcBef>
              <a:buNone/>
              <a:defRPr sz="1050">
                <a:solidFill>
                  <a:schemeClr val="bg2"/>
                </a:solidFill>
              </a:defRPr>
            </a:lvl1pPr>
          </a:lstStyle>
          <a:p>
            <a:r>
              <a:rPr lang="en-US" dirty="0"/>
              <a:t>Click to add picture</a:t>
            </a:r>
          </a:p>
        </p:txBody>
      </p:sp>
      <p:sp>
        <p:nvSpPr>
          <p:cNvPr id="21" name="Picture Placeholder 6"/>
          <p:cNvSpPr>
            <a:spLocks noGrp="1"/>
          </p:cNvSpPr>
          <p:nvPr>
            <p:ph type="pic" sz="quarter" idx="29" hasCustomPrompt="1"/>
          </p:nvPr>
        </p:nvSpPr>
        <p:spPr>
          <a:xfrm>
            <a:off x="5028919" y="1166813"/>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600"/>
              </a:spcBef>
              <a:buNone/>
              <a:defRPr sz="1050">
                <a:solidFill>
                  <a:schemeClr val="bg2"/>
                </a:solidFill>
              </a:defRPr>
            </a:lvl1pPr>
          </a:lstStyle>
          <a:p>
            <a:r>
              <a:rPr lang="en-US" dirty="0"/>
              <a:t>Click to add picture</a:t>
            </a:r>
          </a:p>
        </p:txBody>
      </p:sp>
      <p:sp>
        <p:nvSpPr>
          <p:cNvPr id="22" name="Picture Placeholder 6"/>
          <p:cNvSpPr>
            <a:spLocks noGrp="1"/>
          </p:cNvSpPr>
          <p:nvPr>
            <p:ph type="pic" sz="quarter" idx="30" hasCustomPrompt="1"/>
          </p:nvPr>
        </p:nvSpPr>
        <p:spPr>
          <a:xfrm>
            <a:off x="3014549" y="3319778"/>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600"/>
              </a:spcBef>
              <a:buNone/>
              <a:defRPr sz="1050">
                <a:solidFill>
                  <a:schemeClr val="bg2"/>
                </a:solidFill>
              </a:defRPr>
            </a:lvl1pPr>
          </a:lstStyle>
          <a:p>
            <a:r>
              <a:rPr lang="en-US" dirty="0"/>
              <a:t>Click to add picture</a:t>
            </a:r>
          </a:p>
        </p:txBody>
      </p:sp>
      <p:sp>
        <p:nvSpPr>
          <p:cNvPr id="23" name="Picture Placeholder 6"/>
          <p:cNvSpPr>
            <a:spLocks noGrp="1"/>
          </p:cNvSpPr>
          <p:nvPr>
            <p:ph type="pic" sz="quarter" idx="31" hasCustomPrompt="1"/>
          </p:nvPr>
        </p:nvSpPr>
        <p:spPr>
          <a:xfrm>
            <a:off x="5028919" y="3319778"/>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600"/>
              </a:spcBef>
              <a:buNone/>
              <a:defRPr sz="1050">
                <a:solidFill>
                  <a:schemeClr val="bg2"/>
                </a:solidFill>
              </a:defRPr>
            </a:lvl1pPr>
          </a:lstStyle>
          <a:p>
            <a:r>
              <a:rPr lang="en-US" dirty="0"/>
              <a:t>Click to add picture</a:t>
            </a:r>
          </a:p>
        </p:txBody>
      </p:sp>
      <p:sp>
        <p:nvSpPr>
          <p:cNvPr id="27" name="Text Placeholder 2"/>
          <p:cNvSpPr>
            <a:spLocks noGrp="1"/>
          </p:cNvSpPr>
          <p:nvPr>
            <p:ph type="body" sz="quarter" idx="32" hasCustomPrompt="1"/>
          </p:nvPr>
        </p:nvSpPr>
        <p:spPr>
          <a:xfrm>
            <a:off x="593585" y="3449580"/>
            <a:ext cx="2215692"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6" name="Text Placeholder 8"/>
          <p:cNvSpPr>
            <a:spLocks noGrp="1"/>
          </p:cNvSpPr>
          <p:nvPr>
            <p:ph type="body" sz="quarter" idx="33" hasCustomPrompt="1"/>
          </p:nvPr>
        </p:nvSpPr>
        <p:spPr>
          <a:xfrm>
            <a:off x="594150" y="3752142"/>
            <a:ext cx="2214562" cy="562013"/>
          </a:xfrm>
          <a:prstGeom prst="rect">
            <a:avLst/>
          </a:prstGeom>
        </p:spPr>
        <p:txBody>
          <a:bodyPr lIns="0" tIns="0" rIns="0" bIns="0">
            <a:noAutofit/>
          </a:bodyPr>
          <a:lstStyle>
            <a:lvl1pPr marL="0" indent="0" algn="r">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37" name="Text Placeholder 2"/>
          <p:cNvSpPr>
            <a:spLocks noGrp="1"/>
          </p:cNvSpPr>
          <p:nvPr>
            <p:ph type="body" sz="quarter" idx="34" hasCustomPrompt="1"/>
          </p:nvPr>
        </p:nvSpPr>
        <p:spPr>
          <a:xfrm>
            <a:off x="1610549" y="2348828"/>
            <a:ext cx="2215692"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8" name="Text Placeholder 8"/>
          <p:cNvSpPr>
            <a:spLocks noGrp="1"/>
          </p:cNvSpPr>
          <p:nvPr>
            <p:ph type="body" sz="quarter" idx="35" hasCustomPrompt="1"/>
          </p:nvPr>
        </p:nvSpPr>
        <p:spPr>
          <a:xfrm>
            <a:off x="1611114" y="2651390"/>
            <a:ext cx="2214562" cy="562013"/>
          </a:xfrm>
          <a:prstGeom prst="rect">
            <a:avLst/>
          </a:prstGeom>
        </p:spPr>
        <p:txBody>
          <a:bodyPr lIns="0" tIns="0" rIns="0" bIns="0">
            <a:noAutofit/>
          </a:bodyPr>
          <a:lstStyle>
            <a:lvl1pPr marL="0" indent="0" algn="r">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39" name="Text Placeholder 2"/>
          <p:cNvSpPr>
            <a:spLocks noGrp="1"/>
          </p:cNvSpPr>
          <p:nvPr>
            <p:ph type="body" sz="quarter" idx="36" hasCustomPrompt="1"/>
          </p:nvPr>
        </p:nvSpPr>
        <p:spPr>
          <a:xfrm>
            <a:off x="6316142" y="1273677"/>
            <a:ext cx="2215692"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40" name="Text Placeholder 8"/>
          <p:cNvSpPr>
            <a:spLocks noGrp="1"/>
          </p:cNvSpPr>
          <p:nvPr>
            <p:ph type="body" sz="quarter" idx="37" hasCustomPrompt="1"/>
          </p:nvPr>
        </p:nvSpPr>
        <p:spPr>
          <a:xfrm>
            <a:off x="6316707" y="1576239"/>
            <a:ext cx="2214562" cy="562013"/>
          </a:xfrm>
          <a:prstGeom prst="rect">
            <a:avLst/>
          </a:prstGeom>
        </p:spPr>
        <p:txBody>
          <a:bodyPr lIns="0" tIns="0" rIns="0" bIns="0">
            <a:noAutofit/>
          </a:bodyPr>
          <a:lstStyle>
            <a:lvl1pPr marL="0" indent="0" algn="l">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41" name="Text Placeholder 2"/>
          <p:cNvSpPr>
            <a:spLocks noGrp="1"/>
          </p:cNvSpPr>
          <p:nvPr>
            <p:ph type="body" sz="quarter" idx="38" hasCustomPrompt="1"/>
          </p:nvPr>
        </p:nvSpPr>
        <p:spPr>
          <a:xfrm>
            <a:off x="6315577" y="3449580"/>
            <a:ext cx="2215692"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42" name="Text Placeholder 8"/>
          <p:cNvSpPr>
            <a:spLocks noGrp="1"/>
          </p:cNvSpPr>
          <p:nvPr>
            <p:ph type="body" sz="quarter" idx="39" hasCustomPrompt="1"/>
          </p:nvPr>
        </p:nvSpPr>
        <p:spPr>
          <a:xfrm>
            <a:off x="6316142" y="3752142"/>
            <a:ext cx="2214562" cy="562013"/>
          </a:xfrm>
          <a:prstGeom prst="rect">
            <a:avLst/>
          </a:prstGeom>
        </p:spPr>
        <p:txBody>
          <a:bodyPr lIns="0" tIns="0" rIns="0" bIns="0">
            <a:noAutofit/>
          </a:bodyPr>
          <a:lstStyle>
            <a:lvl1pPr marL="0" indent="0" algn="l">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43" name="Text Placeholder 8"/>
          <p:cNvSpPr>
            <a:spLocks noGrp="1"/>
          </p:cNvSpPr>
          <p:nvPr>
            <p:ph type="body" sz="quarter" idx="40" hasCustomPrompt="1"/>
          </p:nvPr>
        </p:nvSpPr>
        <p:spPr>
          <a:xfrm>
            <a:off x="5215761" y="2520191"/>
            <a:ext cx="3314943" cy="562013"/>
          </a:xfrm>
          <a:prstGeom prst="rect">
            <a:avLst/>
          </a:prstGeom>
        </p:spPr>
        <p:txBody>
          <a:bodyPr lIns="0" tIns="0" rIns="0" bIns="0" anchor="ctr">
            <a:noAutofit/>
          </a:bodyPr>
          <a:lstStyle>
            <a:lvl1pPr marL="0" indent="0" algn="l">
              <a:lnSpc>
                <a:spcPct val="100000"/>
              </a:lnSpc>
              <a:spcBef>
                <a:spcPts val="600"/>
              </a:spcBef>
              <a:buNone/>
              <a:defRPr sz="1600" b="1">
                <a:solidFill>
                  <a:schemeClr val="accent3"/>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Title.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ctr">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26"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1"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2"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3"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5"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4"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5"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44578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n a row (10)">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ctr">
              <a:defRPr>
                <a:latin typeface="+mj-lt"/>
              </a:defRPr>
            </a:lvl1pPr>
          </a:lstStyle>
          <a:p>
            <a:r>
              <a:rPr lang="en-US" dirty="0"/>
              <a:t>Click to add Title</a:t>
            </a:r>
          </a:p>
        </p:txBody>
      </p:sp>
      <p:sp>
        <p:nvSpPr>
          <p:cNvPr id="28" name="Picture Placeholder 6"/>
          <p:cNvSpPr>
            <a:spLocks noGrp="1"/>
          </p:cNvSpPr>
          <p:nvPr>
            <p:ph type="pic" sz="quarter" idx="21" hasCustomPrompt="1"/>
          </p:nvPr>
        </p:nvSpPr>
        <p:spPr>
          <a:xfrm>
            <a:off x="4027997" y="2104232"/>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600"/>
              </a:spcBef>
              <a:buNone/>
              <a:defRPr sz="1000">
                <a:solidFill>
                  <a:schemeClr val="bg2"/>
                </a:solidFill>
              </a:defRPr>
            </a:lvl1pPr>
          </a:lstStyle>
          <a:p>
            <a:r>
              <a:rPr lang="en-US" dirty="0"/>
              <a:t>Click to add picture</a:t>
            </a:r>
          </a:p>
        </p:txBody>
      </p:sp>
      <p:sp>
        <p:nvSpPr>
          <p:cNvPr id="29" name="Text Placeholder 2"/>
          <p:cNvSpPr>
            <a:spLocks noGrp="1"/>
          </p:cNvSpPr>
          <p:nvPr>
            <p:ph type="body" sz="quarter" idx="22" hasCustomPrompt="1"/>
          </p:nvPr>
        </p:nvSpPr>
        <p:spPr>
          <a:xfrm>
            <a:off x="1508775" y="799989"/>
            <a:ext cx="2426908"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0" name="Text Placeholder 8"/>
          <p:cNvSpPr>
            <a:spLocks noGrp="1"/>
          </p:cNvSpPr>
          <p:nvPr>
            <p:ph type="body" sz="quarter" idx="23" hasCustomPrompt="1"/>
          </p:nvPr>
        </p:nvSpPr>
        <p:spPr>
          <a:xfrm>
            <a:off x="1509448" y="1102551"/>
            <a:ext cx="2425670" cy="352769"/>
          </a:xfrm>
          <a:prstGeom prst="rect">
            <a:avLst/>
          </a:prstGeom>
        </p:spPr>
        <p:txBody>
          <a:bodyPr lIns="0" tIns="0" rIns="0" bIns="0">
            <a:noAutofit/>
          </a:bodyPr>
          <a:lstStyle>
            <a:lvl1pPr marL="0" indent="0" algn="r">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20" name="Picture Placeholder 6"/>
          <p:cNvSpPr>
            <a:spLocks noGrp="1"/>
          </p:cNvSpPr>
          <p:nvPr>
            <p:ph type="pic" sz="quarter" idx="28" hasCustomPrompt="1"/>
          </p:nvPr>
        </p:nvSpPr>
        <p:spPr>
          <a:xfrm>
            <a:off x="4027997" y="950913"/>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600"/>
              </a:spcBef>
              <a:buNone/>
              <a:defRPr sz="1000">
                <a:solidFill>
                  <a:schemeClr val="bg2"/>
                </a:solidFill>
              </a:defRPr>
            </a:lvl1pPr>
          </a:lstStyle>
          <a:p>
            <a:r>
              <a:rPr lang="en-US" dirty="0"/>
              <a:t>Click to add picture</a:t>
            </a:r>
          </a:p>
        </p:txBody>
      </p:sp>
      <p:sp>
        <p:nvSpPr>
          <p:cNvPr id="22" name="Picture Placeholder 6"/>
          <p:cNvSpPr>
            <a:spLocks noGrp="1"/>
          </p:cNvSpPr>
          <p:nvPr>
            <p:ph type="pic" sz="quarter" idx="30" hasCustomPrompt="1"/>
          </p:nvPr>
        </p:nvSpPr>
        <p:spPr>
          <a:xfrm>
            <a:off x="4033837" y="3257551"/>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600"/>
              </a:spcBef>
              <a:buNone/>
              <a:defRPr sz="1000">
                <a:solidFill>
                  <a:schemeClr val="bg2"/>
                </a:solidFill>
              </a:defRPr>
            </a:lvl1pPr>
          </a:lstStyle>
          <a:p>
            <a:r>
              <a:rPr lang="en-US" dirty="0"/>
              <a:t>Click to add picture</a:t>
            </a:r>
          </a:p>
        </p:txBody>
      </p:sp>
      <p:sp>
        <p:nvSpPr>
          <p:cNvPr id="43" name="Text Placeholder 8"/>
          <p:cNvSpPr>
            <a:spLocks noGrp="1"/>
          </p:cNvSpPr>
          <p:nvPr>
            <p:ph type="body" sz="quarter" idx="40" hasCustomPrompt="1"/>
          </p:nvPr>
        </p:nvSpPr>
        <p:spPr>
          <a:xfrm>
            <a:off x="5206735" y="799990"/>
            <a:ext cx="3314943" cy="655330"/>
          </a:xfrm>
          <a:prstGeom prst="rect">
            <a:avLst/>
          </a:prstGeom>
        </p:spPr>
        <p:txBody>
          <a:bodyPr lIns="0" tIns="0" rIns="0" bIns="0" anchor="ctr">
            <a:noAutofit/>
          </a:bodyPr>
          <a:lstStyle>
            <a:lvl1pPr marL="0" indent="0" algn="l">
              <a:lnSpc>
                <a:spcPct val="100000"/>
              </a:lnSpc>
              <a:spcBef>
                <a:spcPts val="600"/>
              </a:spcBef>
              <a:buNone/>
              <a:defRPr sz="1600" b="1">
                <a:solidFill>
                  <a:schemeClr val="accent3"/>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Title.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26" name="Picture Placeholder 6"/>
          <p:cNvSpPr>
            <a:spLocks noGrp="1"/>
          </p:cNvSpPr>
          <p:nvPr>
            <p:ph type="pic" sz="quarter" idx="41" hasCustomPrompt="1"/>
          </p:nvPr>
        </p:nvSpPr>
        <p:spPr>
          <a:xfrm>
            <a:off x="2995726" y="1543253"/>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600"/>
              </a:spcBef>
              <a:buNone/>
              <a:defRPr sz="1000">
                <a:solidFill>
                  <a:schemeClr val="bg2"/>
                </a:solidFill>
              </a:defRPr>
            </a:lvl1pPr>
          </a:lstStyle>
          <a:p>
            <a:r>
              <a:rPr lang="en-US" dirty="0"/>
              <a:t>Click to add picture</a:t>
            </a:r>
          </a:p>
        </p:txBody>
      </p:sp>
      <p:sp>
        <p:nvSpPr>
          <p:cNvPr id="31" name="Picture Placeholder 6"/>
          <p:cNvSpPr>
            <a:spLocks noGrp="1"/>
          </p:cNvSpPr>
          <p:nvPr>
            <p:ph type="pic" sz="quarter" idx="42" hasCustomPrompt="1"/>
          </p:nvPr>
        </p:nvSpPr>
        <p:spPr>
          <a:xfrm>
            <a:off x="5060268" y="1543253"/>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600"/>
              </a:spcBef>
              <a:buNone/>
              <a:defRPr sz="1000">
                <a:solidFill>
                  <a:schemeClr val="bg2"/>
                </a:solidFill>
              </a:defRPr>
            </a:lvl1pPr>
          </a:lstStyle>
          <a:p>
            <a:r>
              <a:rPr lang="en-US" dirty="0"/>
              <a:t>Click to add picture</a:t>
            </a:r>
          </a:p>
        </p:txBody>
      </p:sp>
      <p:sp>
        <p:nvSpPr>
          <p:cNvPr id="32" name="Picture Placeholder 6"/>
          <p:cNvSpPr>
            <a:spLocks noGrp="1"/>
          </p:cNvSpPr>
          <p:nvPr>
            <p:ph type="pic" sz="quarter" idx="43" hasCustomPrompt="1"/>
          </p:nvPr>
        </p:nvSpPr>
        <p:spPr>
          <a:xfrm>
            <a:off x="2988096" y="2709098"/>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600"/>
              </a:spcBef>
              <a:buNone/>
              <a:defRPr sz="1000">
                <a:solidFill>
                  <a:schemeClr val="bg2"/>
                </a:solidFill>
              </a:defRPr>
            </a:lvl1pPr>
          </a:lstStyle>
          <a:p>
            <a:r>
              <a:rPr lang="en-US" dirty="0"/>
              <a:t>Click to add picture</a:t>
            </a:r>
          </a:p>
        </p:txBody>
      </p:sp>
      <p:sp>
        <p:nvSpPr>
          <p:cNvPr id="33" name="Picture Placeholder 6"/>
          <p:cNvSpPr>
            <a:spLocks noGrp="1"/>
          </p:cNvSpPr>
          <p:nvPr>
            <p:ph type="pic" sz="quarter" idx="44" hasCustomPrompt="1"/>
          </p:nvPr>
        </p:nvSpPr>
        <p:spPr>
          <a:xfrm>
            <a:off x="5052638" y="2709098"/>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600"/>
              </a:spcBef>
              <a:buNone/>
              <a:defRPr sz="1000">
                <a:solidFill>
                  <a:schemeClr val="bg2"/>
                </a:solidFill>
              </a:defRPr>
            </a:lvl1pPr>
          </a:lstStyle>
          <a:p>
            <a:r>
              <a:rPr lang="en-US" dirty="0"/>
              <a:t>Click to add picture</a:t>
            </a:r>
          </a:p>
        </p:txBody>
      </p:sp>
      <p:sp>
        <p:nvSpPr>
          <p:cNvPr id="35" name="Text Placeholder 2"/>
          <p:cNvSpPr>
            <a:spLocks noGrp="1"/>
          </p:cNvSpPr>
          <p:nvPr>
            <p:ph type="body" sz="quarter" idx="45" hasCustomPrompt="1"/>
          </p:nvPr>
        </p:nvSpPr>
        <p:spPr>
          <a:xfrm>
            <a:off x="452413" y="1756435"/>
            <a:ext cx="2426908"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44" name="Text Placeholder 8"/>
          <p:cNvSpPr>
            <a:spLocks noGrp="1"/>
          </p:cNvSpPr>
          <p:nvPr>
            <p:ph type="body" sz="quarter" idx="46" hasCustomPrompt="1"/>
          </p:nvPr>
        </p:nvSpPr>
        <p:spPr>
          <a:xfrm>
            <a:off x="453086" y="2058997"/>
            <a:ext cx="2425670" cy="352769"/>
          </a:xfrm>
          <a:prstGeom prst="rect">
            <a:avLst/>
          </a:prstGeom>
        </p:spPr>
        <p:txBody>
          <a:bodyPr lIns="0" tIns="0" rIns="0" bIns="0">
            <a:noAutofit/>
          </a:bodyPr>
          <a:lstStyle>
            <a:lvl1pPr marL="0" indent="0" algn="r">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5" name="Text Placeholder 2"/>
          <p:cNvSpPr>
            <a:spLocks noGrp="1"/>
          </p:cNvSpPr>
          <p:nvPr>
            <p:ph type="body" sz="quarter" idx="47" hasCustomPrompt="1"/>
          </p:nvPr>
        </p:nvSpPr>
        <p:spPr>
          <a:xfrm>
            <a:off x="452413" y="2892998"/>
            <a:ext cx="2426908"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46" name="Text Placeholder 8"/>
          <p:cNvSpPr>
            <a:spLocks noGrp="1"/>
          </p:cNvSpPr>
          <p:nvPr>
            <p:ph type="body" sz="quarter" idx="48" hasCustomPrompt="1"/>
          </p:nvPr>
        </p:nvSpPr>
        <p:spPr>
          <a:xfrm>
            <a:off x="453086" y="3195560"/>
            <a:ext cx="2425670" cy="352769"/>
          </a:xfrm>
          <a:prstGeom prst="rect">
            <a:avLst/>
          </a:prstGeom>
        </p:spPr>
        <p:txBody>
          <a:bodyPr lIns="0" tIns="0" rIns="0" bIns="0">
            <a:noAutofit/>
          </a:bodyPr>
          <a:lstStyle>
            <a:lvl1pPr marL="0" indent="0" algn="r">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7" name="Text Placeholder 2"/>
          <p:cNvSpPr>
            <a:spLocks noGrp="1"/>
          </p:cNvSpPr>
          <p:nvPr>
            <p:ph type="body" sz="quarter" idx="49" hasCustomPrompt="1"/>
          </p:nvPr>
        </p:nvSpPr>
        <p:spPr>
          <a:xfrm>
            <a:off x="6251088" y="1759767"/>
            <a:ext cx="2426908"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48" name="Text Placeholder 8"/>
          <p:cNvSpPr>
            <a:spLocks noGrp="1"/>
          </p:cNvSpPr>
          <p:nvPr>
            <p:ph type="body" sz="quarter" idx="50" hasCustomPrompt="1"/>
          </p:nvPr>
        </p:nvSpPr>
        <p:spPr>
          <a:xfrm>
            <a:off x="6251761" y="2062329"/>
            <a:ext cx="2425670"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9" name="Text Placeholder 2"/>
          <p:cNvSpPr>
            <a:spLocks noGrp="1"/>
          </p:cNvSpPr>
          <p:nvPr>
            <p:ph type="body" sz="quarter" idx="51" hasCustomPrompt="1"/>
          </p:nvPr>
        </p:nvSpPr>
        <p:spPr>
          <a:xfrm>
            <a:off x="6251088" y="2896330"/>
            <a:ext cx="2426908"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50" name="Text Placeholder 8"/>
          <p:cNvSpPr>
            <a:spLocks noGrp="1"/>
          </p:cNvSpPr>
          <p:nvPr>
            <p:ph type="body" sz="quarter" idx="52" hasCustomPrompt="1"/>
          </p:nvPr>
        </p:nvSpPr>
        <p:spPr>
          <a:xfrm>
            <a:off x="6251761" y="3198892"/>
            <a:ext cx="2425670"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51" name="Text Placeholder 2"/>
          <p:cNvSpPr>
            <a:spLocks noGrp="1"/>
          </p:cNvSpPr>
          <p:nvPr>
            <p:ph type="body" sz="quarter" idx="53" hasCustomPrompt="1"/>
          </p:nvPr>
        </p:nvSpPr>
        <p:spPr>
          <a:xfrm>
            <a:off x="5206735" y="3896032"/>
            <a:ext cx="2426908"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52" name="Text Placeholder 8"/>
          <p:cNvSpPr>
            <a:spLocks noGrp="1"/>
          </p:cNvSpPr>
          <p:nvPr>
            <p:ph type="body" sz="quarter" idx="54" hasCustomPrompt="1"/>
          </p:nvPr>
        </p:nvSpPr>
        <p:spPr>
          <a:xfrm>
            <a:off x="5207408" y="4198594"/>
            <a:ext cx="2425670"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54" name="Text Placeholder 8"/>
          <p:cNvSpPr>
            <a:spLocks noGrp="1"/>
          </p:cNvSpPr>
          <p:nvPr>
            <p:ph type="body" sz="quarter" idx="55" hasCustomPrompt="1"/>
          </p:nvPr>
        </p:nvSpPr>
        <p:spPr>
          <a:xfrm>
            <a:off x="620175" y="3989926"/>
            <a:ext cx="3314943" cy="562013"/>
          </a:xfrm>
          <a:prstGeom prst="rect">
            <a:avLst/>
          </a:prstGeom>
        </p:spPr>
        <p:txBody>
          <a:bodyPr lIns="0" tIns="0" rIns="0" bIns="0" anchor="ctr">
            <a:noAutofit/>
          </a:bodyPr>
          <a:lstStyle>
            <a:lvl1pPr marL="0" indent="0" algn="r">
              <a:lnSpc>
                <a:spcPct val="100000"/>
              </a:lnSpc>
              <a:spcBef>
                <a:spcPts val="600"/>
              </a:spcBef>
              <a:buNone/>
              <a:defRPr sz="1600" b="1">
                <a:solidFill>
                  <a:schemeClr val="accent3"/>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Title.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34"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6"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7"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8"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9"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0"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1"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30087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full info">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5" name="Title 4">
            <a:extLst>
              <a:ext uri="{FF2B5EF4-FFF2-40B4-BE49-F238E27FC236}">
                <a16:creationId xmlns:a16="http://schemas.microsoft.com/office/drawing/2014/main" id="{50ED2B15-3C94-0649-8170-9C8B1A3F2C89}"/>
              </a:ext>
            </a:extLst>
          </p:cNvPr>
          <p:cNvSpPr>
            <a:spLocks noGrp="1"/>
          </p:cNvSpPr>
          <p:nvPr userDrawn="1">
            <p:ph type="title" hasCustomPrompt="1"/>
          </p:nvPr>
        </p:nvSpPr>
        <p:spPr>
          <a:xfrm>
            <a:off x="381001" y="1492395"/>
            <a:ext cx="6934198" cy="1142180"/>
          </a:xfrm>
        </p:spPr>
        <p:txBody>
          <a:bodyPr anchor="t">
            <a:noAutofit/>
          </a:bodyPr>
          <a:lstStyle>
            <a:lvl1pPr>
              <a:defRPr sz="4400">
                <a:solidFill>
                  <a:schemeClr val="bg1"/>
                </a:solidFill>
              </a:defRPr>
            </a:lvl1pPr>
          </a:lstStyle>
          <a:p>
            <a:r>
              <a:rPr lang="en-US" dirty="0"/>
              <a:t>Click to add title. Please be short and clear</a:t>
            </a:r>
            <a:endParaRPr lang="en-US"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651" y="340266"/>
            <a:ext cx="1846956" cy="394747"/>
          </a:xfrm>
          <a:prstGeom prst="rect">
            <a:avLst/>
          </a:prstGeom>
        </p:spPr>
      </p:pic>
      <p:sp>
        <p:nvSpPr>
          <p:cNvPr id="6" name="Text Placeholder 2"/>
          <p:cNvSpPr>
            <a:spLocks noGrp="1"/>
          </p:cNvSpPr>
          <p:nvPr>
            <p:ph type="body" sz="quarter" idx="11" hasCustomPrompt="1"/>
          </p:nvPr>
        </p:nvSpPr>
        <p:spPr>
          <a:xfrm>
            <a:off x="374650" y="3054302"/>
            <a:ext cx="6934199" cy="290849"/>
          </a:xfrm>
          <a:prstGeom prst="rect">
            <a:avLst/>
          </a:prstGeom>
        </p:spPr>
        <p:txBody>
          <a:bodyPr wrap="square" lIns="0" tIns="0" rIns="0" bIns="0">
            <a:noAutofit/>
          </a:bodyPr>
          <a:lstStyle>
            <a:lvl1pPr marL="0" indent="0">
              <a:buNone/>
              <a:defRPr sz="2100">
                <a:solidFill>
                  <a:schemeClr val="tx2">
                    <a:lumMod val="40000"/>
                    <a:lumOff val="60000"/>
                  </a:schemeClr>
                </a:solidFill>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edit subtitle</a:t>
            </a:r>
          </a:p>
        </p:txBody>
      </p:sp>
      <p:sp>
        <p:nvSpPr>
          <p:cNvPr id="14" name="Text Placeholder 2"/>
          <p:cNvSpPr>
            <a:spLocks noGrp="1"/>
          </p:cNvSpPr>
          <p:nvPr>
            <p:ph type="body" sz="quarter" idx="18" hasCustomPrompt="1"/>
          </p:nvPr>
        </p:nvSpPr>
        <p:spPr>
          <a:xfrm>
            <a:off x="374649" y="4179519"/>
            <a:ext cx="6934200" cy="243248"/>
          </a:xfrm>
          <a:prstGeom prst="rect">
            <a:avLst/>
          </a:prstGeom>
        </p:spPr>
        <p:txBody>
          <a:bodyPr wrap="square" lIns="0" tIns="0" rIns="0" bIns="0">
            <a:noAutofit/>
          </a:bodyPr>
          <a:lstStyle>
            <a:lvl1pPr marL="0" indent="0">
              <a:buNone/>
              <a:defRPr sz="1800">
                <a:solidFill>
                  <a:schemeClr val="bg1"/>
                </a:solidFill>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Name Surname, role</a:t>
            </a:r>
          </a:p>
        </p:txBody>
      </p:sp>
      <p:sp>
        <p:nvSpPr>
          <p:cNvPr id="15" name="Text Placeholder 2"/>
          <p:cNvSpPr>
            <a:spLocks noGrp="1"/>
          </p:cNvSpPr>
          <p:nvPr>
            <p:ph type="body" sz="quarter" idx="19" hasCustomPrompt="1"/>
          </p:nvPr>
        </p:nvSpPr>
        <p:spPr>
          <a:xfrm>
            <a:off x="381001" y="4580145"/>
            <a:ext cx="4190999" cy="243248"/>
          </a:xfrm>
          <a:prstGeom prst="rect">
            <a:avLst/>
          </a:prstGeom>
        </p:spPr>
        <p:txBody>
          <a:bodyPr wrap="square" lIns="0" tIns="0" rIns="0" bIns="0">
            <a:noAutofit/>
          </a:bodyPr>
          <a:lstStyle>
            <a:lvl1pPr marL="0" indent="0">
              <a:buNone/>
              <a:defRPr sz="1800">
                <a:solidFill>
                  <a:schemeClr val="bg1"/>
                </a:solidFill>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Date</a:t>
            </a:r>
          </a:p>
        </p:txBody>
      </p:sp>
      <p:sp>
        <p:nvSpPr>
          <p:cNvPr id="21"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2"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3"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4"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5"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6"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7" name="Text Placeholder 26"/>
          <p:cNvSpPr>
            <a:spLocks noGrp="1"/>
          </p:cNvSpPr>
          <p:nvPr>
            <p:ph type="body" sz="quarter" idx="20"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b="27923"/>
          <a:stretch/>
        </p:blipFill>
        <p:spPr>
          <a:xfrm>
            <a:off x="7490460" y="4005105"/>
            <a:ext cx="1183404" cy="557644"/>
          </a:xfrm>
          <a:prstGeom prst="rect">
            <a:avLst/>
          </a:prstGeom>
        </p:spPr>
      </p:pic>
      <p:sp>
        <p:nvSpPr>
          <p:cNvPr id="19" name="TextBox 18">
            <a:extLst>
              <a:ext uri="{FF2B5EF4-FFF2-40B4-BE49-F238E27FC236}">
                <a16:creationId xmlns:a16="http://schemas.microsoft.com/office/drawing/2014/main" id="{C18D2D32-9003-0E4E-B3D8-CDAA4600A955}"/>
              </a:ext>
            </a:extLst>
          </p:cNvPr>
          <p:cNvSpPr txBox="1"/>
          <p:nvPr userDrawn="1"/>
        </p:nvSpPr>
        <p:spPr>
          <a:xfrm>
            <a:off x="7403085" y="4629786"/>
            <a:ext cx="1358154" cy="252455"/>
          </a:xfrm>
          <a:prstGeom prst="rect">
            <a:avLst/>
          </a:prstGeom>
        </p:spPr>
        <p:txBody>
          <a:bodyPr wrap="square" lIns="0" tIns="0" rIns="0" bIns="0" rtlCol="0">
            <a:noAutofit/>
          </a:bodyPr>
          <a:lstStyle/>
          <a:p>
            <a:pPr algn="ctr" defTabSz="432000">
              <a:spcBef>
                <a:spcPts val="600"/>
              </a:spcBef>
            </a:pPr>
            <a:r>
              <a:rPr lang="en-US" sz="700" b="0" i="0" kern="1200" dirty="0">
                <a:solidFill>
                  <a:schemeClr val="tx2">
                    <a:lumMod val="40000"/>
                    <a:lumOff val="60000"/>
                  </a:schemeClr>
                </a:solidFill>
                <a:effectLst/>
                <a:latin typeface="+mn-lt"/>
                <a:ea typeface="+mn-ea"/>
                <a:cs typeface="+mn-cs"/>
              </a:rPr>
              <a:t>Dual headquarters </a:t>
            </a:r>
            <a:br>
              <a:rPr lang="ru-RU" sz="700" b="0" i="0" kern="1200" dirty="0">
                <a:solidFill>
                  <a:schemeClr val="tx2">
                    <a:lumMod val="40000"/>
                    <a:lumOff val="60000"/>
                  </a:schemeClr>
                </a:solidFill>
                <a:effectLst/>
                <a:latin typeface="+mn-lt"/>
                <a:ea typeface="+mn-ea"/>
                <a:cs typeface="+mn-cs"/>
              </a:rPr>
            </a:br>
            <a:r>
              <a:rPr lang="en-US" sz="700" b="0" i="0" kern="1200" dirty="0">
                <a:solidFill>
                  <a:schemeClr val="tx2">
                    <a:lumMod val="40000"/>
                    <a:lumOff val="60000"/>
                  </a:schemeClr>
                </a:solidFill>
                <a:effectLst/>
                <a:latin typeface="+mn-lt"/>
                <a:ea typeface="+mn-ea"/>
                <a:cs typeface="+mn-cs"/>
              </a:rPr>
              <a:t>in Switzerland and Singapore</a:t>
            </a:r>
            <a:endParaRPr lang="en-US" sz="700" dirty="0">
              <a:solidFill>
                <a:schemeClr val="tx2">
                  <a:lumMod val="40000"/>
                  <a:lumOff val="60000"/>
                </a:schemeClr>
              </a:solidFill>
            </a:endParaRPr>
          </a:p>
        </p:txBody>
      </p:sp>
    </p:spTree>
    <p:extLst>
      <p:ext uri="{BB962C8B-B14F-4D97-AF65-F5344CB8AC3E}">
        <p14:creationId xmlns:p14="http://schemas.microsoft.com/office/powerpoint/2010/main" val="1234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s list (1)">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C1890D2-72A1-344B-AAD7-DB97141FE495}"/>
              </a:ext>
            </a:extLst>
          </p:cNvPr>
          <p:cNvSpPr>
            <a:spLocks noGrp="1"/>
          </p:cNvSpPr>
          <p:nvPr>
            <p:ph type="body" idx="1" hasCustomPrompt="1"/>
          </p:nvPr>
        </p:nvSpPr>
        <p:spPr>
          <a:xfrm>
            <a:off x="380914" y="950913"/>
            <a:ext cx="2788172" cy="561779"/>
          </a:xfrm>
          <a:prstGeom prst="rect">
            <a:avLst/>
          </a:prstGeom>
        </p:spPr>
        <p:txBody>
          <a:bodyPr lIns="0" tIns="0" rIns="0" bIns="0" anchor="ctr" anchorCtr="0">
            <a:noAutofit/>
          </a:bodyPr>
          <a:lstStyle>
            <a:lvl1pPr marL="0" indent="0">
              <a:lnSpc>
                <a:spcPct val="100000"/>
              </a:lnSpc>
              <a:spcBef>
                <a:spcPts val="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383607" y="237316"/>
            <a:ext cx="8365106" cy="706215"/>
          </a:xfrm>
          <a:prstGeom prst="rect">
            <a:avLst/>
          </a:prstGeom>
        </p:spPr>
        <p:txBody>
          <a:bodyPr vert="horz" lIns="0" tIns="0" rIns="0" bIns="0" rtlCol="0" anchor="t" anchorCtr="0">
            <a:noAutofit/>
          </a:bodyPr>
          <a:lstStyle>
            <a:lvl1pPr algn="ctr">
              <a:defRPr>
                <a:latin typeface="+mj-lt"/>
              </a:defRPr>
            </a:lvl1pPr>
          </a:lstStyle>
          <a:p>
            <a:r>
              <a:rPr lang="en-US" dirty="0"/>
              <a:t>Click to add Title</a:t>
            </a:r>
          </a:p>
        </p:txBody>
      </p:sp>
      <p:sp>
        <p:nvSpPr>
          <p:cNvPr id="19" name="Picture Placeholder 6"/>
          <p:cNvSpPr>
            <a:spLocks noGrp="1"/>
          </p:cNvSpPr>
          <p:nvPr>
            <p:ph type="pic" sz="quarter" idx="21" hasCustomPrompt="1"/>
          </p:nvPr>
        </p:nvSpPr>
        <p:spPr>
          <a:xfrm>
            <a:off x="3106223" y="1233039"/>
            <a:ext cx="2919874" cy="2924176"/>
          </a:xfrm>
          <a:prstGeom prst="ellipse">
            <a:avLst/>
          </a:prstGeom>
          <a:solidFill>
            <a:schemeClr val="bg1">
              <a:lumMod val="95000"/>
            </a:schemeClr>
          </a:solidFill>
        </p:spPr>
        <p:txBody>
          <a:bodyPr lIns="0" tIns="0" rIns="0" bIns="0" anchor="ctr">
            <a:noAutofit/>
          </a:bodyPr>
          <a:lstStyle>
            <a:lvl1pPr marL="0" indent="0" algn="ctr">
              <a:buNone/>
              <a:defRPr sz="1200">
                <a:solidFill>
                  <a:schemeClr val="bg2"/>
                </a:solidFill>
              </a:defRPr>
            </a:lvl1pPr>
          </a:lstStyle>
          <a:p>
            <a:r>
              <a:rPr lang="en-US" dirty="0"/>
              <a:t>Click to add picture</a:t>
            </a:r>
          </a:p>
        </p:txBody>
      </p:sp>
      <p:cxnSp>
        <p:nvCxnSpPr>
          <p:cNvPr id="3" name="Straight Connector 2"/>
          <p:cNvCxnSpPr/>
          <p:nvPr userDrawn="1"/>
        </p:nvCxnSpPr>
        <p:spPr>
          <a:xfrm>
            <a:off x="380913" y="1719371"/>
            <a:ext cx="27881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FC1890D2-72A1-344B-AAD7-DB97141FE495}"/>
              </a:ext>
            </a:extLst>
          </p:cNvPr>
          <p:cNvSpPr>
            <a:spLocks noGrp="1"/>
          </p:cNvSpPr>
          <p:nvPr>
            <p:ph type="body" idx="22" hasCustomPrompt="1"/>
          </p:nvPr>
        </p:nvSpPr>
        <p:spPr>
          <a:xfrm>
            <a:off x="380914" y="1926051"/>
            <a:ext cx="2500072" cy="561779"/>
          </a:xfrm>
          <a:prstGeom prst="rect">
            <a:avLst/>
          </a:prstGeom>
        </p:spPr>
        <p:txBody>
          <a:bodyPr lIns="0" tIns="0" rIns="0" bIns="0" anchor="ctr" anchorCtr="0">
            <a:noAutofit/>
          </a:bodyPr>
          <a:lstStyle>
            <a:lvl1pPr marL="0" indent="0">
              <a:lnSpc>
                <a:spcPct val="100000"/>
              </a:lnSpc>
              <a:spcBef>
                <a:spcPts val="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cxnSp>
        <p:nvCxnSpPr>
          <p:cNvPr id="21" name="Straight Connector 20"/>
          <p:cNvCxnSpPr/>
          <p:nvPr userDrawn="1"/>
        </p:nvCxnSpPr>
        <p:spPr>
          <a:xfrm>
            <a:off x="380913" y="2694509"/>
            <a:ext cx="25000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FC1890D2-72A1-344B-AAD7-DB97141FE495}"/>
              </a:ext>
            </a:extLst>
          </p:cNvPr>
          <p:cNvSpPr>
            <a:spLocks noGrp="1"/>
          </p:cNvSpPr>
          <p:nvPr>
            <p:ph type="body" idx="23" hasCustomPrompt="1"/>
          </p:nvPr>
        </p:nvSpPr>
        <p:spPr>
          <a:xfrm>
            <a:off x="380914" y="2901189"/>
            <a:ext cx="2500072" cy="561779"/>
          </a:xfrm>
          <a:prstGeom prst="rect">
            <a:avLst/>
          </a:prstGeom>
        </p:spPr>
        <p:txBody>
          <a:bodyPr lIns="0" tIns="0" rIns="0" bIns="0" anchor="ctr" anchorCtr="0">
            <a:noAutofit/>
          </a:bodyPr>
          <a:lstStyle>
            <a:lvl1pPr marL="0" indent="0">
              <a:lnSpc>
                <a:spcPct val="100000"/>
              </a:lnSpc>
              <a:spcBef>
                <a:spcPts val="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cxnSp>
        <p:nvCxnSpPr>
          <p:cNvPr id="23" name="Straight Connector 22"/>
          <p:cNvCxnSpPr/>
          <p:nvPr userDrawn="1"/>
        </p:nvCxnSpPr>
        <p:spPr>
          <a:xfrm>
            <a:off x="380913" y="3669647"/>
            <a:ext cx="27881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FC1890D2-72A1-344B-AAD7-DB97141FE495}"/>
              </a:ext>
            </a:extLst>
          </p:cNvPr>
          <p:cNvSpPr>
            <a:spLocks noGrp="1"/>
          </p:cNvSpPr>
          <p:nvPr>
            <p:ph type="body" idx="24" hasCustomPrompt="1"/>
          </p:nvPr>
        </p:nvSpPr>
        <p:spPr>
          <a:xfrm>
            <a:off x="380914" y="3876327"/>
            <a:ext cx="2788172" cy="561779"/>
          </a:xfrm>
          <a:prstGeom prst="rect">
            <a:avLst/>
          </a:prstGeom>
        </p:spPr>
        <p:txBody>
          <a:bodyPr lIns="0" tIns="0" rIns="0" bIns="0" anchor="ctr" anchorCtr="0">
            <a:noAutofit/>
          </a:bodyPr>
          <a:lstStyle>
            <a:lvl1pPr marL="0" indent="0">
              <a:lnSpc>
                <a:spcPct val="100000"/>
              </a:lnSpc>
              <a:spcBef>
                <a:spcPts val="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28" name="Text Placeholder 2">
            <a:extLst>
              <a:ext uri="{FF2B5EF4-FFF2-40B4-BE49-F238E27FC236}">
                <a16:creationId xmlns:a16="http://schemas.microsoft.com/office/drawing/2014/main" id="{FC1890D2-72A1-344B-AAD7-DB97141FE495}"/>
              </a:ext>
            </a:extLst>
          </p:cNvPr>
          <p:cNvSpPr>
            <a:spLocks noGrp="1"/>
          </p:cNvSpPr>
          <p:nvPr>
            <p:ph type="body" idx="25" hasCustomPrompt="1"/>
          </p:nvPr>
        </p:nvSpPr>
        <p:spPr>
          <a:xfrm>
            <a:off x="5960541" y="950913"/>
            <a:ext cx="2788172" cy="561779"/>
          </a:xfrm>
          <a:prstGeom prst="rect">
            <a:avLst/>
          </a:prstGeom>
        </p:spPr>
        <p:txBody>
          <a:bodyPr lIns="0" tIns="0" rIns="0" bIns="0" anchor="ctr" anchorCtr="0">
            <a:noAutofit/>
          </a:bodyPr>
          <a:lstStyle>
            <a:lvl1pPr marL="0" indent="0" algn="r">
              <a:lnSpc>
                <a:spcPct val="100000"/>
              </a:lnSpc>
              <a:spcBef>
                <a:spcPts val="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cxnSp>
        <p:nvCxnSpPr>
          <p:cNvPr id="29" name="Straight Connector 28"/>
          <p:cNvCxnSpPr/>
          <p:nvPr userDrawn="1"/>
        </p:nvCxnSpPr>
        <p:spPr>
          <a:xfrm>
            <a:off x="5960540" y="1720606"/>
            <a:ext cx="27881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2">
            <a:extLst>
              <a:ext uri="{FF2B5EF4-FFF2-40B4-BE49-F238E27FC236}">
                <a16:creationId xmlns:a16="http://schemas.microsoft.com/office/drawing/2014/main" id="{FC1890D2-72A1-344B-AAD7-DB97141FE495}"/>
              </a:ext>
            </a:extLst>
          </p:cNvPr>
          <p:cNvSpPr>
            <a:spLocks noGrp="1"/>
          </p:cNvSpPr>
          <p:nvPr>
            <p:ph type="body" idx="26" hasCustomPrompt="1"/>
          </p:nvPr>
        </p:nvSpPr>
        <p:spPr>
          <a:xfrm>
            <a:off x="6248639" y="1927286"/>
            <a:ext cx="2500073" cy="561779"/>
          </a:xfrm>
          <a:prstGeom prst="rect">
            <a:avLst/>
          </a:prstGeom>
        </p:spPr>
        <p:txBody>
          <a:bodyPr lIns="0" tIns="0" rIns="0" bIns="0" anchor="ctr" anchorCtr="0">
            <a:noAutofit/>
          </a:bodyPr>
          <a:lstStyle>
            <a:lvl1pPr marL="0" indent="0" algn="r">
              <a:lnSpc>
                <a:spcPct val="100000"/>
              </a:lnSpc>
              <a:spcBef>
                <a:spcPts val="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32" name="Text Placeholder 2">
            <a:extLst>
              <a:ext uri="{FF2B5EF4-FFF2-40B4-BE49-F238E27FC236}">
                <a16:creationId xmlns:a16="http://schemas.microsoft.com/office/drawing/2014/main" id="{FC1890D2-72A1-344B-AAD7-DB97141FE495}"/>
              </a:ext>
            </a:extLst>
          </p:cNvPr>
          <p:cNvSpPr>
            <a:spLocks noGrp="1"/>
          </p:cNvSpPr>
          <p:nvPr>
            <p:ph type="body" idx="27" hasCustomPrompt="1"/>
          </p:nvPr>
        </p:nvSpPr>
        <p:spPr>
          <a:xfrm>
            <a:off x="6248639" y="2902424"/>
            <a:ext cx="2500073" cy="561779"/>
          </a:xfrm>
          <a:prstGeom prst="rect">
            <a:avLst/>
          </a:prstGeom>
        </p:spPr>
        <p:txBody>
          <a:bodyPr lIns="0" tIns="0" rIns="0" bIns="0" anchor="ctr" anchorCtr="0">
            <a:noAutofit/>
          </a:bodyPr>
          <a:lstStyle>
            <a:lvl1pPr marL="0" indent="0" algn="r">
              <a:lnSpc>
                <a:spcPct val="100000"/>
              </a:lnSpc>
              <a:spcBef>
                <a:spcPts val="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cxnSp>
        <p:nvCxnSpPr>
          <p:cNvPr id="33" name="Straight Connector 32"/>
          <p:cNvCxnSpPr/>
          <p:nvPr userDrawn="1"/>
        </p:nvCxnSpPr>
        <p:spPr>
          <a:xfrm>
            <a:off x="5960540" y="3670882"/>
            <a:ext cx="27881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FC1890D2-72A1-344B-AAD7-DB97141FE495}"/>
              </a:ext>
            </a:extLst>
          </p:cNvPr>
          <p:cNvSpPr>
            <a:spLocks noGrp="1"/>
          </p:cNvSpPr>
          <p:nvPr>
            <p:ph type="body" idx="28" hasCustomPrompt="1"/>
          </p:nvPr>
        </p:nvSpPr>
        <p:spPr>
          <a:xfrm>
            <a:off x="5960541" y="3877562"/>
            <a:ext cx="2788172" cy="561779"/>
          </a:xfrm>
          <a:prstGeom prst="rect">
            <a:avLst/>
          </a:prstGeom>
        </p:spPr>
        <p:txBody>
          <a:bodyPr lIns="0" tIns="0" rIns="0" bIns="0" anchor="ctr" anchorCtr="0">
            <a:noAutofit/>
          </a:bodyPr>
          <a:lstStyle>
            <a:lvl1pPr marL="0" indent="0" algn="r">
              <a:lnSpc>
                <a:spcPct val="100000"/>
              </a:lnSpc>
              <a:spcBef>
                <a:spcPts val="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cxnSp>
        <p:nvCxnSpPr>
          <p:cNvPr id="35" name="Straight Connector 34"/>
          <p:cNvCxnSpPr/>
          <p:nvPr userDrawn="1"/>
        </p:nvCxnSpPr>
        <p:spPr>
          <a:xfrm>
            <a:off x="6248640" y="2691747"/>
            <a:ext cx="25000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6"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7"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1"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6"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7"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8"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46434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s list (2)">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C1890D2-72A1-344B-AAD7-DB97141FE495}"/>
              </a:ext>
            </a:extLst>
          </p:cNvPr>
          <p:cNvSpPr>
            <a:spLocks noGrp="1"/>
          </p:cNvSpPr>
          <p:nvPr>
            <p:ph type="body" idx="1" hasCustomPrompt="1"/>
          </p:nvPr>
        </p:nvSpPr>
        <p:spPr>
          <a:xfrm>
            <a:off x="563375" y="1340159"/>
            <a:ext cx="5384730" cy="494904"/>
          </a:xfrm>
          <a:prstGeom prst="rect">
            <a:avLst/>
          </a:prstGeom>
          <a:solidFill>
            <a:schemeClr val="accent2"/>
          </a:solidFill>
          <a:ln w="6350">
            <a:solidFill>
              <a:schemeClr val="accent1"/>
            </a:solidFill>
          </a:ln>
        </p:spPr>
        <p:txBody>
          <a:bodyPr lIns="612000" tIns="108000" rIns="108000" bIns="108000" anchor="ctr" anchorCtr="0">
            <a:noAutofit/>
          </a:bodyPr>
          <a:lstStyle>
            <a:lvl1pPr marL="0" indent="0">
              <a:lnSpc>
                <a:spcPct val="100000"/>
              </a:lnSpc>
              <a:spcBef>
                <a:spcPts val="600"/>
              </a:spcBef>
              <a:buNone/>
              <a:defRPr sz="1400" b="0"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383607" y="237316"/>
            <a:ext cx="8365106" cy="706215"/>
          </a:xfrm>
          <a:prstGeom prst="rect">
            <a:avLst/>
          </a:prstGeom>
        </p:spPr>
        <p:txBody>
          <a:bodyPr vert="horz" lIns="0" tIns="0" rIns="0" bIns="0" rtlCol="0" anchor="t" anchorCtr="0">
            <a:noAutofit/>
          </a:bodyPr>
          <a:lstStyle>
            <a:lvl1pPr algn="l">
              <a:defRPr>
                <a:latin typeface="+mj-lt"/>
              </a:defRPr>
            </a:lvl1pPr>
          </a:lstStyle>
          <a:p>
            <a:r>
              <a:rPr lang="en-US" dirty="0"/>
              <a:t>Click to add Title</a:t>
            </a:r>
          </a:p>
        </p:txBody>
      </p:sp>
      <p:sp>
        <p:nvSpPr>
          <p:cNvPr id="2" name="Rectangle 1"/>
          <p:cNvSpPr/>
          <p:nvPr userDrawn="1"/>
        </p:nvSpPr>
        <p:spPr>
          <a:xfrm>
            <a:off x="383608" y="1166813"/>
            <a:ext cx="5744264" cy="3384550"/>
          </a:xfrm>
          <a:prstGeom prst="rect">
            <a:avLst/>
          </a:prstGeom>
          <a:no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endParaRPr lang="en-US" sz="3200" dirty="0">
              <a:solidFill>
                <a:schemeClr val="bg2"/>
              </a:solidFill>
            </a:endParaRPr>
          </a:p>
        </p:txBody>
      </p:sp>
      <p:sp>
        <p:nvSpPr>
          <p:cNvPr id="26" name="Text Placeholder 2">
            <a:extLst>
              <a:ext uri="{FF2B5EF4-FFF2-40B4-BE49-F238E27FC236}">
                <a16:creationId xmlns:a16="http://schemas.microsoft.com/office/drawing/2014/main" id="{FC1890D2-72A1-344B-AAD7-DB97141FE495}"/>
              </a:ext>
            </a:extLst>
          </p:cNvPr>
          <p:cNvSpPr>
            <a:spLocks noGrp="1"/>
          </p:cNvSpPr>
          <p:nvPr>
            <p:ph type="body" idx="28" hasCustomPrompt="1"/>
          </p:nvPr>
        </p:nvSpPr>
        <p:spPr>
          <a:xfrm>
            <a:off x="563375" y="1970942"/>
            <a:ext cx="5384730" cy="494904"/>
          </a:xfrm>
          <a:prstGeom prst="rect">
            <a:avLst/>
          </a:prstGeom>
          <a:solidFill>
            <a:schemeClr val="accent2"/>
          </a:solidFill>
          <a:ln w="6350">
            <a:solidFill>
              <a:schemeClr val="accent1"/>
            </a:solidFill>
          </a:ln>
        </p:spPr>
        <p:txBody>
          <a:bodyPr lIns="612000" tIns="108000" rIns="108000" bIns="108000" anchor="ctr" anchorCtr="0">
            <a:noAutofit/>
          </a:bodyPr>
          <a:lstStyle>
            <a:lvl1pPr marL="0" indent="0">
              <a:lnSpc>
                <a:spcPct val="100000"/>
              </a:lnSpc>
              <a:spcBef>
                <a:spcPts val="600"/>
              </a:spcBef>
              <a:buNone/>
              <a:defRPr sz="1400" b="0"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27" name="Picture Placeholder 6"/>
          <p:cNvSpPr>
            <a:spLocks noGrp="1"/>
          </p:cNvSpPr>
          <p:nvPr>
            <p:ph type="pic" sz="quarter" idx="21" hasCustomPrompt="1"/>
          </p:nvPr>
        </p:nvSpPr>
        <p:spPr>
          <a:xfrm>
            <a:off x="6582371" y="1409154"/>
            <a:ext cx="739092" cy="74018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600"/>
              </a:spcBef>
              <a:buNone/>
              <a:defRPr sz="900">
                <a:solidFill>
                  <a:schemeClr val="bg2"/>
                </a:solidFill>
              </a:defRPr>
            </a:lvl1pPr>
          </a:lstStyle>
          <a:p>
            <a:r>
              <a:rPr lang="en-US" dirty="0"/>
              <a:t>Click to add picture</a:t>
            </a:r>
          </a:p>
        </p:txBody>
      </p:sp>
      <p:sp>
        <p:nvSpPr>
          <p:cNvPr id="31" name="Picture Placeholder 6"/>
          <p:cNvSpPr>
            <a:spLocks noGrp="1"/>
          </p:cNvSpPr>
          <p:nvPr>
            <p:ph type="pic" sz="quarter" idx="29" hasCustomPrompt="1"/>
          </p:nvPr>
        </p:nvSpPr>
        <p:spPr>
          <a:xfrm>
            <a:off x="6582371" y="2479085"/>
            <a:ext cx="739092" cy="74018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600"/>
              </a:spcBef>
              <a:buNone/>
              <a:defRPr sz="900">
                <a:solidFill>
                  <a:schemeClr val="bg2"/>
                </a:solidFill>
              </a:defRPr>
            </a:lvl1pPr>
          </a:lstStyle>
          <a:p>
            <a:r>
              <a:rPr lang="en-US" dirty="0"/>
              <a:t>Click to add picture</a:t>
            </a:r>
          </a:p>
        </p:txBody>
      </p:sp>
      <p:sp>
        <p:nvSpPr>
          <p:cNvPr id="36" name="Picture Placeholder 6"/>
          <p:cNvSpPr>
            <a:spLocks noGrp="1"/>
          </p:cNvSpPr>
          <p:nvPr>
            <p:ph type="pic" sz="quarter" idx="30" hasCustomPrompt="1"/>
          </p:nvPr>
        </p:nvSpPr>
        <p:spPr>
          <a:xfrm>
            <a:off x="6582371" y="3549017"/>
            <a:ext cx="739092" cy="74018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600"/>
              </a:spcBef>
              <a:buNone/>
              <a:defRPr sz="900">
                <a:solidFill>
                  <a:schemeClr val="bg2"/>
                </a:solidFill>
              </a:defRPr>
            </a:lvl1pPr>
          </a:lstStyle>
          <a:p>
            <a:r>
              <a:rPr lang="en-US" dirty="0"/>
              <a:t>Click to add picture</a:t>
            </a:r>
          </a:p>
        </p:txBody>
      </p:sp>
      <p:sp>
        <p:nvSpPr>
          <p:cNvPr id="37" name="Text Placeholder 4"/>
          <p:cNvSpPr>
            <a:spLocks noGrp="1"/>
          </p:cNvSpPr>
          <p:nvPr>
            <p:ph type="body" sz="quarter" idx="31" hasCustomPrompt="1"/>
          </p:nvPr>
        </p:nvSpPr>
        <p:spPr>
          <a:xfrm>
            <a:off x="7633643" y="1671294"/>
            <a:ext cx="1115070" cy="215900"/>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Text</a:t>
            </a:r>
          </a:p>
        </p:txBody>
      </p:sp>
      <p:sp>
        <p:nvSpPr>
          <p:cNvPr id="38" name="Text Placeholder 4"/>
          <p:cNvSpPr>
            <a:spLocks noGrp="1"/>
          </p:cNvSpPr>
          <p:nvPr>
            <p:ph type="body" sz="quarter" idx="32" hasCustomPrompt="1"/>
          </p:nvPr>
        </p:nvSpPr>
        <p:spPr>
          <a:xfrm>
            <a:off x="7633643" y="2751138"/>
            <a:ext cx="1115070" cy="215900"/>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Text</a:t>
            </a:r>
          </a:p>
        </p:txBody>
      </p:sp>
      <p:sp>
        <p:nvSpPr>
          <p:cNvPr id="39" name="Text Placeholder 4"/>
          <p:cNvSpPr>
            <a:spLocks noGrp="1"/>
          </p:cNvSpPr>
          <p:nvPr>
            <p:ph type="body" sz="quarter" idx="33" hasCustomPrompt="1"/>
          </p:nvPr>
        </p:nvSpPr>
        <p:spPr>
          <a:xfrm>
            <a:off x="7633643" y="3830982"/>
            <a:ext cx="1115070" cy="215900"/>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Text</a:t>
            </a:r>
          </a:p>
        </p:txBody>
      </p:sp>
      <p:sp>
        <p:nvSpPr>
          <p:cNvPr id="40" name="Text Placeholder 2">
            <a:extLst>
              <a:ext uri="{FF2B5EF4-FFF2-40B4-BE49-F238E27FC236}">
                <a16:creationId xmlns:a16="http://schemas.microsoft.com/office/drawing/2014/main" id="{FC1890D2-72A1-344B-AAD7-DB97141FE495}"/>
              </a:ext>
            </a:extLst>
          </p:cNvPr>
          <p:cNvSpPr>
            <a:spLocks noGrp="1"/>
          </p:cNvSpPr>
          <p:nvPr>
            <p:ph type="body" idx="34" hasCustomPrompt="1"/>
          </p:nvPr>
        </p:nvSpPr>
        <p:spPr>
          <a:xfrm>
            <a:off x="563375" y="2601725"/>
            <a:ext cx="5384730" cy="494904"/>
          </a:xfrm>
          <a:prstGeom prst="rect">
            <a:avLst/>
          </a:prstGeom>
          <a:solidFill>
            <a:schemeClr val="accent2"/>
          </a:solidFill>
          <a:ln w="6350">
            <a:solidFill>
              <a:schemeClr val="accent1"/>
            </a:solidFill>
          </a:ln>
        </p:spPr>
        <p:txBody>
          <a:bodyPr lIns="612000" tIns="108000" rIns="108000" bIns="108000" anchor="ctr" anchorCtr="0">
            <a:noAutofit/>
          </a:bodyPr>
          <a:lstStyle>
            <a:lvl1pPr marL="0" indent="0">
              <a:lnSpc>
                <a:spcPct val="100000"/>
              </a:lnSpc>
              <a:spcBef>
                <a:spcPts val="600"/>
              </a:spcBef>
              <a:buNone/>
              <a:defRPr sz="1400" b="0"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41" name="Text Placeholder 2">
            <a:extLst>
              <a:ext uri="{FF2B5EF4-FFF2-40B4-BE49-F238E27FC236}">
                <a16:creationId xmlns:a16="http://schemas.microsoft.com/office/drawing/2014/main" id="{FC1890D2-72A1-344B-AAD7-DB97141FE495}"/>
              </a:ext>
            </a:extLst>
          </p:cNvPr>
          <p:cNvSpPr>
            <a:spLocks noGrp="1"/>
          </p:cNvSpPr>
          <p:nvPr>
            <p:ph type="body" idx="35" hasCustomPrompt="1"/>
          </p:nvPr>
        </p:nvSpPr>
        <p:spPr>
          <a:xfrm>
            <a:off x="563375" y="3232508"/>
            <a:ext cx="5384730" cy="494904"/>
          </a:xfrm>
          <a:prstGeom prst="rect">
            <a:avLst/>
          </a:prstGeom>
          <a:solidFill>
            <a:schemeClr val="accent2"/>
          </a:solidFill>
          <a:ln w="6350">
            <a:solidFill>
              <a:schemeClr val="accent1"/>
            </a:solidFill>
          </a:ln>
        </p:spPr>
        <p:txBody>
          <a:bodyPr lIns="612000" tIns="108000" rIns="108000" bIns="108000" anchor="ctr" anchorCtr="0">
            <a:noAutofit/>
          </a:bodyPr>
          <a:lstStyle>
            <a:lvl1pPr marL="0" indent="0">
              <a:lnSpc>
                <a:spcPct val="100000"/>
              </a:lnSpc>
              <a:spcBef>
                <a:spcPts val="600"/>
              </a:spcBef>
              <a:buNone/>
              <a:defRPr sz="1400" b="0"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42" name="Text Placeholder 2">
            <a:extLst>
              <a:ext uri="{FF2B5EF4-FFF2-40B4-BE49-F238E27FC236}">
                <a16:creationId xmlns:a16="http://schemas.microsoft.com/office/drawing/2014/main" id="{FC1890D2-72A1-344B-AAD7-DB97141FE495}"/>
              </a:ext>
            </a:extLst>
          </p:cNvPr>
          <p:cNvSpPr>
            <a:spLocks noGrp="1"/>
          </p:cNvSpPr>
          <p:nvPr>
            <p:ph type="body" idx="36" hasCustomPrompt="1"/>
          </p:nvPr>
        </p:nvSpPr>
        <p:spPr>
          <a:xfrm>
            <a:off x="563375" y="3863289"/>
            <a:ext cx="5384730" cy="494904"/>
          </a:xfrm>
          <a:prstGeom prst="rect">
            <a:avLst/>
          </a:prstGeom>
          <a:solidFill>
            <a:schemeClr val="accent2"/>
          </a:solidFill>
          <a:ln w="6350">
            <a:solidFill>
              <a:schemeClr val="accent1"/>
            </a:solidFill>
          </a:ln>
        </p:spPr>
        <p:txBody>
          <a:bodyPr lIns="612000" tIns="108000" rIns="108000" bIns="108000" anchor="ctr" anchorCtr="0">
            <a:noAutofit/>
          </a:bodyPr>
          <a:lstStyle>
            <a:lvl1pPr marL="0" indent="0">
              <a:lnSpc>
                <a:spcPct val="100000"/>
              </a:lnSpc>
              <a:spcBef>
                <a:spcPts val="600"/>
              </a:spcBef>
              <a:buNone/>
              <a:defRPr sz="1400" b="0"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4" name="Oval 3"/>
          <p:cNvSpPr/>
          <p:nvPr userDrawn="1"/>
        </p:nvSpPr>
        <p:spPr>
          <a:xfrm>
            <a:off x="6469465" y="1296792"/>
            <a:ext cx="964904" cy="964904"/>
          </a:xfrm>
          <a:prstGeom prst="ellipse">
            <a:avLst/>
          </a:prstGeom>
          <a:no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lnSpc>
                <a:spcPct val="100000"/>
              </a:lnSpc>
              <a:spcBef>
                <a:spcPts val="600"/>
              </a:spcBef>
            </a:pPr>
            <a:endParaRPr lang="en-US" sz="3200" dirty="0">
              <a:solidFill>
                <a:schemeClr val="bg2"/>
              </a:solidFill>
            </a:endParaRPr>
          </a:p>
        </p:txBody>
      </p:sp>
      <p:sp>
        <p:nvSpPr>
          <p:cNvPr id="58" name="Oval 57"/>
          <p:cNvSpPr/>
          <p:nvPr userDrawn="1"/>
        </p:nvSpPr>
        <p:spPr>
          <a:xfrm>
            <a:off x="6469465" y="2368814"/>
            <a:ext cx="964904" cy="964904"/>
          </a:xfrm>
          <a:prstGeom prst="ellipse">
            <a:avLst/>
          </a:prstGeom>
          <a:no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lnSpc>
                <a:spcPct val="100000"/>
              </a:lnSpc>
              <a:spcBef>
                <a:spcPts val="600"/>
              </a:spcBef>
            </a:pPr>
            <a:endParaRPr lang="en-US" sz="3200" dirty="0">
              <a:solidFill>
                <a:schemeClr val="bg2"/>
              </a:solidFill>
            </a:endParaRPr>
          </a:p>
        </p:txBody>
      </p:sp>
      <p:sp>
        <p:nvSpPr>
          <p:cNvPr id="59" name="Oval 58"/>
          <p:cNvSpPr/>
          <p:nvPr userDrawn="1"/>
        </p:nvSpPr>
        <p:spPr>
          <a:xfrm>
            <a:off x="6475900" y="3436656"/>
            <a:ext cx="964904" cy="964904"/>
          </a:xfrm>
          <a:prstGeom prst="ellipse">
            <a:avLst/>
          </a:prstGeom>
          <a:no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lnSpc>
                <a:spcPct val="100000"/>
              </a:lnSpc>
              <a:spcBef>
                <a:spcPts val="600"/>
              </a:spcBef>
            </a:pPr>
            <a:endParaRPr lang="en-US" sz="3200" dirty="0">
              <a:solidFill>
                <a:schemeClr val="bg2"/>
              </a:solidFill>
            </a:endParaRPr>
          </a:p>
        </p:txBody>
      </p:sp>
      <p:cxnSp>
        <p:nvCxnSpPr>
          <p:cNvPr id="60" name="Straight Connector 59"/>
          <p:cNvCxnSpPr/>
          <p:nvPr userDrawn="1"/>
        </p:nvCxnSpPr>
        <p:spPr>
          <a:xfrm>
            <a:off x="6127152" y="1785507"/>
            <a:ext cx="328521" cy="0"/>
          </a:xfrm>
          <a:prstGeom prst="line">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127871" y="2838647"/>
            <a:ext cx="328521" cy="0"/>
          </a:xfrm>
          <a:prstGeom prst="line">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127152" y="3921563"/>
            <a:ext cx="328521" cy="0"/>
          </a:xfrm>
          <a:prstGeom prst="line">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5"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28"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9"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0"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2"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3"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4"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5"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35499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s list (3)">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497475"/>
          </a:xfrm>
          <a:prstGeom prst="rect">
            <a:avLst/>
          </a:prstGeom>
        </p:spPr>
        <p:txBody>
          <a:bodyPr vert="horz" lIns="0" tIns="0" rIns="0" bIns="0" rtlCol="0" anchor="t" anchorCtr="0">
            <a:noAutofit/>
          </a:bodyPr>
          <a:lstStyle>
            <a:lvl1pPr algn="l">
              <a:defRPr>
                <a:latin typeface="+mj-lt"/>
              </a:defRPr>
            </a:lvl1pPr>
          </a:lstStyle>
          <a:p>
            <a:r>
              <a:rPr lang="en-US" dirty="0"/>
              <a:t>Click to add Title</a:t>
            </a:r>
          </a:p>
        </p:txBody>
      </p:sp>
      <p:sp>
        <p:nvSpPr>
          <p:cNvPr id="29" name="Text Placeholder 2"/>
          <p:cNvSpPr>
            <a:spLocks noGrp="1"/>
          </p:cNvSpPr>
          <p:nvPr>
            <p:ph type="body" sz="quarter" idx="22" hasCustomPrompt="1"/>
          </p:nvPr>
        </p:nvSpPr>
        <p:spPr>
          <a:xfrm>
            <a:off x="1032785" y="838039"/>
            <a:ext cx="3380495"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0" name="Text Placeholder 8"/>
          <p:cNvSpPr>
            <a:spLocks noGrp="1"/>
          </p:cNvSpPr>
          <p:nvPr>
            <p:ph type="body" sz="quarter" idx="23" hasCustomPrompt="1"/>
          </p:nvPr>
        </p:nvSpPr>
        <p:spPr>
          <a:xfrm>
            <a:off x="1033458" y="1101364"/>
            <a:ext cx="3379791"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3" name="Text Placeholder 2"/>
          <p:cNvSpPr>
            <a:spLocks noGrp="1"/>
          </p:cNvSpPr>
          <p:nvPr>
            <p:ph type="body" sz="quarter" idx="24" hasCustomPrompt="1"/>
          </p:nvPr>
        </p:nvSpPr>
        <p:spPr>
          <a:xfrm>
            <a:off x="384175" y="912787"/>
            <a:ext cx="503238" cy="504825"/>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1</a:t>
            </a:r>
            <a:endParaRPr lang="en-US" dirty="0"/>
          </a:p>
        </p:txBody>
      </p:sp>
      <p:sp>
        <p:nvSpPr>
          <p:cNvPr id="56" name="Text Placeholder 2"/>
          <p:cNvSpPr>
            <a:spLocks noGrp="1"/>
          </p:cNvSpPr>
          <p:nvPr>
            <p:ph type="body" sz="quarter" idx="25" hasCustomPrompt="1"/>
          </p:nvPr>
        </p:nvSpPr>
        <p:spPr>
          <a:xfrm>
            <a:off x="383607" y="1696225"/>
            <a:ext cx="503238" cy="504825"/>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2</a:t>
            </a:r>
            <a:endParaRPr lang="en-US" dirty="0"/>
          </a:p>
        </p:txBody>
      </p:sp>
      <p:sp>
        <p:nvSpPr>
          <p:cNvPr id="57" name="Text Placeholder 2"/>
          <p:cNvSpPr>
            <a:spLocks noGrp="1"/>
          </p:cNvSpPr>
          <p:nvPr>
            <p:ph type="body" sz="quarter" idx="26" hasCustomPrompt="1"/>
          </p:nvPr>
        </p:nvSpPr>
        <p:spPr>
          <a:xfrm>
            <a:off x="383607" y="2479663"/>
            <a:ext cx="503238" cy="504825"/>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3</a:t>
            </a:r>
            <a:endParaRPr lang="en-US" dirty="0"/>
          </a:p>
        </p:txBody>
      </p:sp>
      <p:sp>
        <p:nvSpPr>
          <p:cNvPr id="58" name="Text Placeholder 2"/>
          <p:cNvSpPr>
            <a:spLocks noGrp="1"/>
          </p:cNvSpPr>
          <p:nvPr>
            <p:ph type="body" sz="quarter" idx="27" hasCustomPrompt="1"/>
          </p:nvPr>
        </p:nvSpPr>
        <p:spPr>
          <a:xfrm>
            <a:off x="383607" y="3263101"/>
            <a:ext cx="503238" cy="504825"/>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4</a:t>
            </a:r>
            <a:endParaRPr lang="en-US" dirty="0"/>
          </a:p>
        </p:txBody>
      </p:sp>
      <p:sp>
        <p:nvSpPr>
          <p:cNvPr id="59" name="Text Placeholder 2"/>
          <p:cNvSpPr>
            <a:spLocks noGrp="1"/>
          </p:cNvSpPr>
          <p:nvPr>
            <p:ph type="body" sz="quarter" idx="28" hasCustomPrompt="1"/>
          </p:nvPr>
        </p:nvSpPr>
        <p:spPr>
          <a:xfrm>
            <a:off x="383607" y="4046538"/>
            <a:ext cx="503238" cy="504825"/>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5</a:t>
            </a:r>
            <a:endParaRPr lang="en-US" dirty="0"/>
          </a:p>
        </p:txBody>
      </p:sp>
      <p:sp>
        <p:nvSpPr>
          <p:cNvPr id="60" name="Text Placeholder 2"/>
          <p:cNvSpPr>
            <a:spLocks noGrp="1"/>
          </p:cNvSpPr>
          <p:nvPr>
            <p:ph type="body" sz="quarter" idx="29" hasCustomPrompt="1"/>
          </p:nvPr>
        </p:nvSpPr>
        <p:spPr>
          <a:xfrm>
            <a:off x="1032785" y="1632129"/>
            <a:ext cx="3380495"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61" name="Text Placeholder 8"/>
          <p:cNvSpPr>
            <a:spLocks noGrp="1"/>
          </p:cNvSpPr>
          <p:nvPr>
            <p:ph type="body" sz="quarter" idx="30" hasCustomPrompt="1"/>
          </p:nvPr>
        </p:nvSpPr>
        <p:spPr>
          <a:xfrm>
            <a:off x="1033458" y="1895454"/>
            <a:ext cx="3379791"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2" name="Text Placeholder 2"/>
          <p:cNvSpPr>
            <a:spLocks noGrp="1"/>
          </p:cNvSpPr>
          <p:nvPr>
            <p:ph type="body" sz="quarter" idx="31" hasCustomPrompt="1"/>
          </p:nvPr>
        </p:nvSpPr>
        <p:spPr>
          <a:xfrm>
            <a:off x="1032785" y="2408405"/>
            <a:ext cx="3380495"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63" name="Text Placeholder 8"/>
          <p:cNvSpPr>
            <a:spLocks noGrp="1"/>
          </p:cNvSpPr>
          <p:nvPr>
            <p:ph type="body" sz="quarter" idx="32" hasCustomPrompt="1"/>
          </p:nvPr>
        </p:nvSpPr>
        <p:spPr>
          <a:xfrm>
            <a:off x="1033458" y="2671730"/>
            <a:ext cx="3379791"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4" name="Text Placeholder 2"/>
          <p:cNvSpPr>
            <a:spLocks noGrp="1"/>
          </p:cNvSpPr>
          <p:nvPr>
            <p:ph type="body" sz="quarter" idx="33" hasCustomPrompt="1"/>
          </p:nvPr>
        </p:nvSpPr>
        <p:spPr>
          <a:xfrm>
            <a:off x="1032784" y="3195999"/>
            <a:ext cx="3380495"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65" name="Text Placeholder 8"/>
          <p:cNvSpPr>
            <a:spLocks noGrp="1"/>
          </p:cNvSpPr>
          <p:nvPr>
            <p:ph type="body" sz="quarter" idx="34" hasCustomPrompt="1"/>
          </p:nvPr>
        </p:nvSpPr>
        <p:spPr>
          <a:xfrm>
            <a:off x="1033457" y="3459324"/>
            <a:ext cx="3379791"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6" name="Text Placeholder 2"/>
          <p:cNvSpPr>
            <a:spLocks noGrp="1"/>
          </p:cNvSpPr>
          <p:nvPr>
            <p:ph type="body" sz="quarter" idx="35" hasCustomPrompt="1"/>
          </p:nvPr>
        </p:nvSpPr>
        <p:spPr>
          <a:xfrm>
            <a:off x="1032784" y="3972275"/>
            <a:ext cx="3380495"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67" name="Text Placeholder 8"/>
          <p:cNvSpPr>
            <a:spLocks noGrp="1"/>
          </p:cNvSpPr>
          <p:nvPr>
            <p:ph type="body" sz="quarter" idx="36" hasCustomPrompt="1"/>
          </p:nvPr>
        </p:nvSpPr>
        <p:spPr>
          <a:xfrm>
            <a:off x="1033457" y="4235600"/>
            <a:ext cx="3379791"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8" name="Text Placeholder 2"/>
          <p:cNvSpPr>
            <a:spLocks noGrp="1"/>
          </p:cNvSpPr>
          <p:nvPr>
            <p:ph type="body" sz="quarter" idx="37" hasCustomPrompt="1"/>
          </p:nvPr>
        </p:nvSpPr>
        <p:spPr>
          <a:xfrm>
            <a:off x="5361995" y="839652"/>
            <a:ext cx="3386749"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69" name="Text Placeholder 8"/>
          <p:cNvSpPr>
            <a:spLocks noGrp="1"/>
          </p:cNvSpPr>
          <p:nvPr>
            <p:ph type="body" sz="quarter" idx="38" hasCustomPrompt="1"/>
          </p:nvPr>
        </p:nvSpPr>
        <p:spPr>
          <a:xfrm>
            <a:off x="5362669" y="1102977"/>
            <a:ext cx="3386044"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0" name="Text Placeholder 2"/>
          <p:cNvSpPr>
            <a:spLocks noGrp="1"/>
          </p:cNvSpPr>
          <p:nvPr>
            <p:ph type="body" sz="quarter" idx="39" hasCustomPrompt="1"/>
          </p:nvPr>
        </p:nvSpPr>
        <p:spPr>
          <a:xfrm>
            <a:off x="4713385" y="914400"/>
            <a:ext cx="503238" cy="504825"/>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6</a:t>
            </a:r>
            <a:endParaRPr lang="en-US" dirty="0"/>
          </a:p>
        </p:txBody>
      </p:sp>
      <p:sp>
        <p:nvSpPr>
          <p:cNvPr id="71" name="Text Placeholder 2"/>
          <p:cNvSpPr>
            <a:spLocks noGrp="1"/>
          </p:cNvSpPr>
          <p:nvPr>
            <p:ph type="body" sz="quarter" idx="40" hasCustomPrompt="1"/>
          </p:nvPr>
        </p:nvSpPr>
        <p:spPr>
          <a:xfrm>
            <a:off x="4712817" y="1697838"/>
            <a:ext cx="503238" cy="504825"/>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7</a:t>
            </a:r>
            <a:endParaRPr lang="en-US" dirty="0"/>
          </a:p>
        </p:txBody>
      </p:sp>
      <p:sp>
        <p:nvSpPr>
          <p:cNvPr id="72" name="Text Placeholder 2"/>
          <p:cNvSpPr>
            <a:spLocks noGrp="1"/>
          </p:cNvSpPr>
          <p:nvPr>
            <p:ph type="body" sz="quarter" idx="41" hasCustomPrompt="1"/>
          </p:nvPr>
        </p:nvSpPr>
        <p:spPr>
          <a:xfrm>
            <a:off x="4712817" y="2481276"/>
            <a:ext cx="503238" cy="504825"/>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8</a:t>
            </a:r>
            <a:endParaRPr lang="en-US" dirty="0"/>
          </a:p>
        </p:txBody>
      </p:sp>
      <p:sp>
        <p:nvSpPr>
          <p:cNvPr id="73" name="Text Placeholder 2"/>
          <p:cNvSpPr>
            <a:spLocks noGrp="1"/>
          </p:cNvSpPr>
          <p:nvPr>
            <p:ph type="body" sz="quarter" idx="42" hasCustomPrompt="1"/>
          </p:nvPr>
        </p:nvSpPr>
        <p:spPr>
          <a:xfrm>
            <a:off x="4712817" y="3264714"/>
            <a:ext cx="503238" cy="504825"/>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9</a:t>
            </a:r>
            <a:endParaRPr lang="en-US" dirty="0"/>
          </a:p>
        </p:txBody>
      </p:sp>
      <p:sp>
        <p:nvSpPr>
          <p:cNvPr id="74" name="Text Placeholder 2"/>
          <p:cNvSpPr>
            <a:spLocks noGrp="1"/>
          </p:cNvSpPr>
          <p:nvPr>
            <p:ph type="body" sz="quarter" idx="43" hasCustomPrompt="1"/>
          </p:nvPr>
        </p:nvSpPr>
        <p:spPr>
          <a:xfrm>
            <a:off x="4712817" y="4048151"/>
            <a:ext cx="503238" cy="504825"/>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10</a:t>
            </a:r>
            <a:endParaRPr lang="en-US" dirty="0"/>
          </a:p>
        </p:txBody>
      </p:sp>
      <p:sp>
        <p:nvSpPr>
          <p:cNvPr id="75" name="Text Placeholder 2"/>
          <p:cNvSpPr>
            <a:spLocks noGrp="1"/>
          </p:cNvSpPr>
          <p:nvPr>
            <p:ph type="body" sz="quarter" idx="44" hasCustomPrompt="1"/>
          </p:nvPr>
        </p:nvSpPr>
        <p:spPr>
          <a:xfrm>
            <a:off x="5361995" y="1633742"/>
            <a:ext cx="3386749"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76" name="Text Placeholder 8"/>
          <p:cNvSpPr>
            <a:spLocks noGrp="1"/>
          </p:cNvSpPr>
          <p:nvPr>
            <p:ph type="body" sz="quarter" idx="45" hasCustomPrompt="1"/>
          </p:nvPr>
        </p:nvSpPr>
        <p:spPr>
          <a:xfrm>
            <a:off x="5362669" y="1897067"/>
            <a:ext cx="3386044"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7" name="Text Placeholder 2"/>
          <p:cNvSpPr>
            <a:spLocks noGrp="1"/>
          </p:cNvSpPr>
          <p:nvPr>
            <p:ph type="body" sz="quarter" idx="46" hasCustomPrompt="1"/>
          </p:nvPr>
        </p:nvSpPr>
        <p:spPr>
          <a:xfrm>
            <a:off x="5361995" y="2410018"/>
            <a:ext cx="3386749"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78" name="Text Placeholder 8"/>
          <p:cNvSpPr>
            <a:spLocks noGrp="1"/>
          </p:cNvSpPr>
          <p:nvPr>
            <p:ph type="body" sz="quarter" idx="47" hasCustomPrompt="1"/>
          </p:nvPr>
        </p:nvSpPr>
        <p:spPr>
          <a:xfrm>
            <a:off x="5362669" y="2673343"/>
            <a:ext cx="3386044"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9" name="Text Placeholder 2"/>
          <p:cNvSpPr>
            <a:spLocks noGrp="1"/>
          </p:cNvSpPr>
          <p:nvPr>
            <p:ph type="body" sz="quarter" idx="48" hasCustomPrompt="1"/>
          </p:nvPr>
        </p:nvSpPr>
        <p:spPr>
          <a:xfrm>
            <a:off x="5361994" y="3197612"/>
            <a:ext cx="3386749"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80" name="Text Placeholder 8"/>
          <p:cNvSpPr>
            <a:spLocks noGrp="1"/>
          </p:cNvSpPr>
          <p:nvPr>
            <p:ph type="body" sz="quarter" idx="49" hasCustomPrompt="1"/>
          </p:nvPr>
        </p:nvSpPr>
        <p:spPr>
          <a:xfrm>
            <a:off x="5362668" y="3460937"/>
            <a:ext cx="3386044"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81" name="Text Placeholder 2"/>
          <p:cNvSpPr>
            <a:spLocks noGrp="1"/>
          </p:cNvSpPr>
          <p:nvPr>
            <p:ph type="body" sz="quarter" idx="50" hasCustomPrompt="1"/>
          </p:nvPr>
        </p:nvSpPr>
        <p:spPr>
          <a:xfrm>
            <a:off x="5361994" y="3973888"/>
            <a:ext cx="3386749"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82" name="Text Placeholder 8"/>
          <p:cNvSpPr>
            <a:spLocks noGrp="1"/>
          </p:cNvSpPr>
          <p:nvPr>
            <p:ph type="body" sz="quarter" idx="51" hasCustomPrompt="1"/>
          </p:nvPr>
        </p:nvSpPr>
        <p:spPr>
          <a:xfrm>
            <a:off x="5362668" y="4237213"/>
            <a:ext cx="3386044"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39"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0"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1"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2"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3"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4"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5"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15047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s list (4)">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C1890D2-72A1-344B-AAD7-DB97141FE495}"/>
              </a:ext>
            </a:extLst>
          </p:cNvPr>
          <p:cNvSpPr>
            <a:spLocks noGrp="1"/>
          </p:cNvSpPr>
          <p:nvPr>
            <p:ph type="body" idx="1" hasCustomPrompt="1"/>
          </p:nvPr>
        </p:nvSpPr>
        <p:spPr>
          <a:xfrm>
            <a:off x="4572000" y="1166813"/>
            <a:ext cx="4176713" cy="763587"/>
          </a:xfrm>
          <a:prstGeom prst="rect">
            <a:avLst/>
          </a:prstGeom>
          <a:noFill/>
          <a:ln w="6350">
            <a:solidFill>
              <a:schemeClr val="accent1"/>
            </a:solidFill>
          </a:ln>
        </p:spPr>
        <p:txBody>
          <a:bodyPr lIns="612000" tIns="108000" rIns="108000" bIns="108000"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383607" y="237316"/>
            <a:ext cx="8365106" cy="706215"/>
          </a:xfrm>
          <a:prstGeom prst="rect">
            <a:avLst/>
          </a:prstGeom>
        </p:spPr>
        <p:txBody>
          <a:bodyPr vert="horz" lIns="0" tIns="0" rIns="0" bIns="0" rtlCol="0" anchor="t" anchorCtr="0">
            <a:noAutofit/>
          </a:bodyPr>
          <a:lstStyle>
            <a:lvl1pPr algn="l">
              <a:defRPr>
                <a:latin typeface="+mj-lt"/>
              </a:defRPr>
            </a:lvl1pPr>
          </a:lstStyle>
          <a:p>
            <a:r>
              <a:rPr lang="en-US" dirty="0"/>
              <a:t>Click to add Title</a:t>
            </a:r>
          </a:p>
        </p:txBody>
      </p:sp>
      <p:sp>
        <p:nvSpPr>
          <p:cNvPr id="27" name="Picture Placeholder 6"/>
          <p:cNvSpPr>
            <a:spLocks noGrp="1"/>
          </p:cNvSpPr>
          <p:nvPr>
            <p:ph type="pic" sz="quarter" idx="21" hasCustomPrompt="1"/>
          </p:nvPr>
        </p:nvSpPr>
        <p:spPr>
          <a:xfrm>
            <a:off x="383606" y="1166813"/>
            <a:ext cx="3928043" cy="3384550"/>
          </a:xfrm>
          <a:prstGeom prst="rect">
            <a:avLst/>
          </a:prstGeom>
          <a:solidFill>
            <a:schemeClr val="bg1">
              <a:lumMod val="95000"/>
            </a:schemeClr>
          </a:solidFill>
        </p:spPr>
        <p:txBody>
          <a:bodyPr lIns="0" tIns="0" rIns="0" bIns="0" anchor="ctr">
            <a:noAutofit/>
          </a:bodyPr>
          <a:lstStyle>
            <a:lvl1pPr marL="0" indent="0" algn="ctr">
              <a:buNone/>
              <a:defRPr sz="1400">
                <a:solidFill>
                  <a:schemeClr val="bg2"/>
                </a:solidFill>
              </a:defRPr>
            </a:lvl1pPr>
          </a:lstStyle>
          <a:p>
            <a:r>
              <a:rPr lang="en-US" dirty="0"/>
              <a:t>Click to add picture</a:t>
            </a:r>
          </a:p>
        </p:txBody>
      </p:sp>
      <p:sp>
        <p:nvSpPr>
          <p:cNvPr id="63" name="Text Placeholder 2">
            <a:extLst>
              <a:ext uri="{FF2B5EF4-FFF2-40B4-BE49-F238E27FC236}">
                <a16:creationId xmlns:a16="http://schemas.microsoft.com/office/drawing/2014/main" id="{FC1890D2-72A1-344B-AAD7-DB97141FE495}"/>
              </a:ext>
            </a:extLst>
          </p:cNvPr>
          <p:cNvSpPr>
            <a:spLocks noGrp="1"/>
          </p:cNvSpPr>
          <p:nvPr>
            <p:ph type="body" idx="28" hasCustomPrompt="1"/>
          </p:nvPr>
        </p:nvSpPr>
        <p:spPr>
          <a:xfrm>
            <a:off x="4572000" y="2023269"/>
            <a:ext cx="4176713" cy="547687"/>
          </a:xfrm>
          <a:prstGeom prst="rect">
            <a:avLst/>
          </a:prstGeom>
          <a:noFill/>
          <a:ln w="6350">
            <a:solidFill>
              <a:schemeClr val="accent1"/>
            </a:solidFill>
          </a:ln>
        </p:spPr>
        <p:txBody>
          <a:bodyPr lIns="612000" tIns="108000" rIns="108000" bIns="108000"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4" name="Text Placeholder 2">
            <a:extLst>
              <a:ext uri="{FF2B5EF4-FFF2-40B4-BE49-F238E27FC236}">
                <a16:creationId xmlns:a16="http://schemas.microsoft.com/office/drawing/2014/main" id="{FC1890D2-72A1-344B-AAD7-DB97141FE495}"/>
              </a:ext>
            </a:extLst>
          </p:cNvPr>
          <p:cNvSpPr>
            <a:spLocks noGrp="1"/>
          </p:cNvSpPr>
          <p:nvPr>
            <p:ph type="body" idx="29" hasCustomPrompt="1"/>
          </p:nvPr>
        </p:nvSpPr>
        <p:spPr>
          <a:xfrm>
            <a:off x="4572000" y="2663825"/>
            <a:ext cx="4176713" cy="390524"/>
          </a:xfrm>
          <a:prstGeom prst="rect">
            <a:avLst/>
          </a:prstGeom>
          <a:noFill/>
          <a:ln w="6350">
            <a:solidFill>
              <a:schemeClr val="accent1"/>
            </a:solidFill>
          </a:ln>
        </p:spPr>
        <p:txBody>
          <a:bodyPr lIns="612000" tIns="108000" rIns="108000" bIns="108000"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a:t>
            </a:r>
          </a:p>
        </p:txBody>
      </p:sp>
      <p:sp>
        <p:nvSpPr>
          <p:cNvPr id="65" name="Text Placeholder 2">
            <a:extLst>
              <a:ext uri="{FF2B5EF4-FFF2-40B4-BE49-F238E27FC236}">
                <a16:creationId xmlns:a16="http://schemas.microsoft.com/office/drawing/2014/main" id="{FC1890D2-72A1-344B-AAD7-DB97141FE495}"/>
              </a:ext>
            </a:extLst>
          </p:cNvPr>
          <p:cNvSpPr>
            <a:spLocks noGrp="1"/>
          </p:cNvSpPr>
          <p:nvPr>
            <p:ph type="body" idx="30" hasCustomPrompt="1"/>
          </p:nvPr>
        </p:nvSpPr>
        <p:spPr>
          <a:xfrm>
            <a:off x="4572000" y="3147218"/>
            <a:ext cx="4176713" cy="763587"/>
          </a:xfrm>
          <a:prstGeom prst="rect">
            <a:avLst/>
          </a:prstGeom>
          <a:noFill/>
          <a:ln w="6350">
            <a:solidFill>
              <a:schemeClr val="accent1"/>
            </a:solidFill>
          </a:ln>
        </p:spPr>
        <p:txBody>
          <a:bodyPr lIns="612000" tIns="108000" rIns="108000" bIns="108000"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66" name="Text Placeholder 2">
            <a:extLst>
              <a:ext uri="{FF2B5EF4-FFF2-40B4-BE49-F238E27FC236}">
                <a16:creationId xmlns:a16="http://schemas.microsoft.com/office/drawing/2014/main" id="{FC1890D2-72A1-344B-AAD7-DB97141FE495}"/>
              </a:ext>
            </a:extLst>
          </p:cNvPr>
          <p:cNvSpPr>
            <a:spLocks noGrp="1"/>
          </p:cNvSpPr>
          <p:nvPr>
            <p:ph type="body" idx="31" hasCustomPrompt="1"/>
          </p:nvPr>
        </p:nvSpPr>
        <p:spPr>
          <a:xfrm>
            <a:off x="4572000" y="4003676"/>
            <a:ext cx="4176713" cy="547687"/>
          </a:xfrm>
          <a:prstGeom prst="rect">
            <a:avLst/>
          </a:prstGeom>
          <a:noFill/>
          <a:ln w="6350">
            <a:solidFill>
              <a:schemeClr val="accent1"/>
            </a:solidFill>
          </a:ln>
        </p:spPr>
        <p:txBody>
          <a:bodyPr lIns="612000" tIns="108000" rIns="108000" bIns="108000"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25"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19"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0"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1"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2"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3"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4"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6"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92096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s list (5)">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383607" y="237316"/>
            <a:ext cx="8365106" cy="706215"/>
          </a:xfrm>
          <a:prstGeom prst="rect">
            <a:avLst/>
          </a:prstGeom>
        </p:spPr>
        <p:txBody>
          <a:bodyPr vert="horz" lIns="0" tIns="0" rIns="0" bIns="0" rtlCol="0" anchor="t" anchorCtr="0">
            <a:noAutofit/>
          </a:bodyPr>
          <a:lstStyle>
            <a:lvl1pPr algn="l">
              <a:defRPr>
                <a:latin typeface="+mj-lt"/>
              </a:defRPr>
            </a:lvl1pPr>
          </a:lstStyle>
          <a:p>
            <a:r>
              <a:rPr lang="en-US" dirty="0"/>
              <a:t>Click to add Title</a:t>
            </a:r>
          </a:p>
        </p:txBody>
      </p:sp>
      <p:sp>
        <p:nvSpPr>
          <p:cNvPr id="27" name="Picture Placeholder 6"/>
          <p:cNvSpPr>
            <a:spLocks noGrp="1"/>
          </p:cNvSpPr>
          <p:nvPr>
            <p:ph type="pic" sz="quarter" idx="21" hasCustomPrompt="1"/>
          </p:nvPr>
        </p:nvSpPr>
        <p:spPr>
          <a:xfrm>
            <a:off x="4820670" y="1166813"/>
            <a:ext cx="3928043" cy="3384550"/>
          </a:xfrm>
          <a:prstGeom prst="rect">
            <a:avLst/>
          </a:prstGeom>
          <a:solidFill>
            <a:schemeClr val="bg1">
              <a:lumMod val="95000"/>
            </a:schemeClr>
          </a:solidFill>
        </p:spPr>
        <p:txBody>
          <a:bodyPr lIns="0" tIns="0" rIns="0" bIns="0" anchor="ctr">
            <a:noAutofit/>
          </a:bodyPr>
          <a:lstStyle>
            <a:lvl1pPr marL="0" indent="0" algn="ctr">
              <a:buNone/>
              <a:defRPr sz="1400">
                <a:solidFill>
                  <a:schemeClr val="bg2"/>
                </a:solidFill>
              </a:defRPr>
            </a:lvl1pPr>
          </a:lstStyle>
          <a:p>
            <a:r>
              <a:rPr lang="en-US" dirty="0"/>
              <a:t>Click to add picture</a:t>
            </a:r>
          </a:p>
        </p:txBody>
      </p:sp>
      <p:sp>
        <p:nvSpPr>
          <p:cNvPr id="31" name="Text Placeholder 2"/>
          <p:cNvSpPr>
            <a:spLocks noGrp="1"/>
          </p:cNvSpPr>
          <p:nvPr>
            <p:ph type="body" sz="quarter" idx="22" hasCustomPrompt="1"/>
          </p:nvPr>
        </p:nvSpPr>
        <p:spPr>
          <a:xfrm>
            <a:off x="374650" y="1177541"/>
            <a:ext cx="4212000"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1" y="1521203"/>
            <a:ext cx="4212000" cy="826022"/>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Tx/>
              <a:buNone/>
              <a:tabLst/>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228600" marR="0" lvl="0" indent="-228600" algn="l" defTabSz="685800" rtl="0" eaLnBrk="1" fontAlgn="auto" latinLnBrk="0" hangingPunct="1">
              <a:lnSpc>
                <a:spcPct val="100000"/>
              </a:lnSpc>
              <a:spcBef>
                <a:spcPts val="600"/>
              </a:spcBef>
              <a:spcAft>
                <a:spcPts val="0"/>
              </a:spcAft>
              <a:buClrTx/>
              <a:buSzTx/>
              <a:tabLst/>
              <a:defRPr/>
            </a:pPr>
            <a:r>
              <a:rPr lang="en-US" dirty="0"/>
              <a:t>Click to add Text</a:t>
            </a:r>
          </a:p>
        </p:txBody>
      </p:sp>
      <p:sp>
        <p:nvSpPr>
          <p:cNvPr id="34" name="Text Placeholder 2"/>
          <p:cNvSpPr>
            <a:spLocks noGrp="1"/>
          </p:cNvSpPr>
          <p:nvPr>
            <p:ph type="body" sz="quarter" idx="28" hasCustomPrompt="1"/>
          </p:nvPr>
        </p:nvSpPr>
        <p:spPr>
          <a:xfrm>
            <a:off x="374650" y="2492905"/>
            <a:ext cx="4212000"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5" name="Content Placeholder 2">
            <a:extLst>
              <a:ext uri="{FF2B5EF4-FFF2-40B4-BE49-F238E27FC236}">
                <a16:creationId xmlns:a16="http://schemas.microsoft.com/office/drawing/2014/main" id="{1D312E8C-BE32-5F45-A5AB-57FDA3272178}"/>
              </a:ext>
            </a:extLst>
          </p:cNvPr>
          <p:cNvSpPr>
            <a:spLocks noGrp="1"/>
          </p:cNvSpPr>
          <p:nvPr>
            <p:ph sz="quarter" idx="29" hasCustomPrompt="1"/>
          </p:nvPr>
        </p:nvSpPr>
        <p:spPr>
          <a:xfrm>
            <a:off x="374651" y="2836567"/>
            <a:ext cx="4212000" cy="634237"/>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Tx/>
              <a:buNone/>
              <a:tabLst/>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228600" marR="0" lvl="0" indent="-228600" algn="l" defTabSz="685800" rtl="0" eaLnBrk="1" fontAlgn="auto" latinLnBrk="0" hangingPunct="1">
              <a:lnSpc>
                <a:spcPct val="100000"/>
              </a:lnSpc>
              <a:spcBef>
                <a:spcPts val="600"/>
              </a:spcBef>
              <a:spcAft>
                <a:spcPts val="0"/>
              </a:spcAft>
              <a:buClrTx/>
              <a:buSzTx/>
              <a:tabLst/>
              <a:defRPr/>
            </a:pPr>
            <a:r>
              <a:rPr lang="en-US" dirty="0"/>
              <a:t>Click to add Text</a:t>
            </a:r>
          </a:p>
        </p:txBody>
      </p:sp>
      <p:sp>
        <p:nvSpPr>
          <p:cNvPr id="36" name="Text Placeholder 2"/>
          <p:cNvSpPr>
            <a:spLocks noGrp="1"/>
          </p:cNvSpPr>
          <p:nvPr>
            <p:ph type="body" sz="quarter" idx="30" hasCustomPrompt="1"/>
          </p:nvPr>
        </p:nvSpPr>
        <p:spPr>
          <a:xfrm>
            <a:off x="374650" y="3616484"/>
            <a:ext cx="4212000"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7"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374651" y="3960146"/>
            <a:ext cx="4212000" cy="634237"/>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Tx/>
              <a:buNone/>
              <a:tabLst/>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228600" marR="0" lvl="0" indent="-228600" algn="l" defTabSz="685800" rtl="0" eaLnBrk="1" fontAlgn="auto" latinLnBrk="0" hangingPunct="1">
              <a:lnSpc>
                <a:spcPct val="100000"/>
              </a:lnSpc>
              <a:spcBef>
                <a:spcPts val="600"/>
              </a:spcBef>
              <a:spcAft>
                <a:spcPts val="0"/>
              </a:spcAft>
              <a:buClrTx/>
              <a:buSzTx/>
              <a:tabLst/>
              <a:defRPr/>
            </a:pPr>
            <a:r>
              <a:rPr lang="en-US" dirty="0"/>
              <a:t>Click to add Text</a:t>
            </a:r>
          </a:p>
        </p:txBody>
      </p:sp>
      <p:sp>
        <p:nvSpPr>
          <p:cNvPr id="25"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19"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0"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1"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2"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3"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4"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6"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404137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radistinctio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383607" y="237316"/>
            <a:ext cx="8365106" cy="706215"/>
          </a:xfrm>
          <a:prstGeom prst="rect">
            <a:avLst/>
          </a:prstGeom>
        </p:spPr>
        <p:txBody>
          <a:bodyPr vert="horz" lIns="0" tIns="0" rIns="0" bIns="0" rtlCol="0" anchor="t" anchorCtr="0">
            <a:noAutofit/>
          </a:bodyPr>
          <a:lstStyle>
            <a:lvl1pPr algn="ctr">
              <a:defRPr>
                <a:latin typeface="+mj-lt"/>
              </a:defRPr>
            </a:lvl1pPr>
          </a:lstStyle>
          <a:p>
            <a:r>
              <a:rPr lang="en-US" dirty="0"/>
              <a:t>Click to add Title</a:t>
            </a:r>
          </a:p>
        </p:txBody>
      </p:sp>
      <p:sp>
        <p:nvSpPr>
          <p:cNvPr id="31" name="Text Placeholder 2"/>
          <p:cNvSpPr>
            <a:spLocks noGrp="1"/>
          </p:cNvSpPr>
          <p:nvPr>
            <p:ph type="body" sz="quarter" idx="22" hasCustomPrompt="1"/>
          </p:nvPr>
        </p:nvSpPr>
        <p:spPr>
          <a:xfrm>
            <a:off x="1618571" y="1257491"/>
            <a:ext cx="3132000" cy="422719"/>
          </a:xfrm>
          <a:prstGeom prst="rect">
            <a:avLst/>
          </a:prstGeom>
          <a:solidFill>
            <a:schemeClr val="bg2"/>
          </a:solidFill>
        </p:spPr>
        <p:txBody>
          <a:bodyPr lIns="144000" tIns="72000" rIns="108000" bIns="72000">
            <a:noAutofit/>
          </a:bodyPr>
          <a:lstStyle>
            <a:lvl1pPr marL="0" indent="0" algn="l">
              <a:lnSpc>
                <a:spcPct val="100000"/>
              </a:lnSpc>
              <a:spcBef>
                <a:spcPts val="600"/>
              </a:spcBef>
              <a:buNone/>
              <a:defRPr lang="en-US" sz="1800" b="0"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 name="Text Placeholder 2"/>
          <p:cNvSpPr>
            <a:spLocks noGrp="1"/>
          </p:cNvSpPr>
          <p:nvPr>
            <p:ph type="body" sz="quarter" idx="28" hasCustomPrompt="1"/>
          </p:nvPr>
        </p:nvSpPr>
        <p:spPr>
          <a:xfrm>
            <a:off x="1618571" y="1759903"/>
            <a:ext cx="3132000" cy="781367"/>
          </a:xfrm>
          <a:prstGeom prst="rect">
            <a:avLst/>
          </a:prstGeom>
          <a:solidFill>
            <a:schemeClr val="bg2"/>
          </a:solidFill>
        </p:spPr>
        <p:txBody>
          <a:bodyPr lIns="144000" tIns="72000" rIns="108000" bIns="72000">
            <a:noAutofit/>
          </a:bodyPr>
          <a:lstStyle>
            <a:lvl1pPr marL="0" indent="0">
              <a:lnSpc>
                <a:spcPct val="100000"/>
              </a:lnSpc>
              <a:spcBef>
                <a:spcPts val="600"/>
              </a:spcBef>
              <a:buNone/>
              <a:defRPr sz="1200">
                <a:solidFill>
                  <a:schemeClr val="bg1"/>
                </a:solidFill>
              </a:defRPr>
            </a:lvl1pPr>
          </a:lstStyle>
          <a:p>
            <a:pPr lvl="0"/>
            <a:r>
              <a:rPr lang="en-US" dirty="0"/>
              <a:t>Click to add text</a:t>
            </a:r>
          </a:p>
        </p:txBody>
      </p:sp>
      <p:sp>
        <p:nvSpPr>
          <p:cNvPr id="21" name="Text Placeholder 2"/>
          <p:cNvSpPr>
            <a:spLocks noGrp="1"/>
          </p:cNvSpPr>
          <p:nvPr>
            <p:ph type="body" sz="quarter" idx="29" hasCustomPrompt="1"/>
          </p:nvPr>
        </p:nvSpPr>
        <p:spPr>
          <a:xfrm>
            <a:off x="1618571" y="2620963"/>
            <a:ext cx="3132000" cy="781367"/>
          </a:xfrm>
          <a:prstGeom prst="rect">
            <a:avLst/>
          </a:prstGeom>
          <a:solidFill>
            <a:schemeClr val="bg2"/>
          </a:solidFill>
        </p:spPr>
        <p:txBody>
          <a:bodyPr lIns="144000" tIns="72000" rIns="108000" bIns="72000">
            <a:noAutofit/>
          </a:bodyPr>
          <a:lstStyle>
            <a:lvl1pPr marL="0" indent="0">
              <a:lnSpc>
                <a:spcPct val="100000"/>
              </a:lnSpc>
              <a:spcBef>
                <a:spcPts val="600"/>
              </a:spcBef>
              <a:buNone/>
              <a:defRPr sz="1200">
                <a:solidFill>
                  <a:schemeClr val="bg1"/>
                </a:solidFill>
              </a:defRPr>
            </a:lvl1pPr>
          </a:lstStyle>
          <a:p>
            <a:pPr lvl="0"/>
            <a:r>
              <a:rPr lang="en-US" dirty="0"/>
              <a:t>Click to add text</a:t>
            </a:r>
          </a:p>
        </p:txBody>
      </p:sp>
      <p:sp>
        <p:nvSpPr>
          <p:cNvPr id="22" name="Text Placeholder 2"/>
          <p:cNvSpPr>
            <a:spLocks noGrp="1"/>
          </p:cNvSpPr>
          <p:nvPr>
            <p:ph type="body" sz="quarter" idx="30" hasCustomPrompt="1"/>
          </p:nvPr>
        </p:nvSpPr>
        <p:spPr>
          <a:xfrm>
            <a:off x="1618571" y="3482023"/>
            <a:ext cx="3132000" cy="781367"/>
          </a:xfrm>
          <a:prstGeom prst="rect">
            <a:avLst/>
          </a:prstGeom>
          <a:solidFill>
            <a:schemeClr val="bg2"/>
          </a:solidFill>
        </p:spPr>
        <p:txBody>
          <a:bodyPr lIns="144000" tIns="72000" rIns="108000" bIns="72000">
            <a:noAutofit/>
          </a:bodyPr>
          <a:lstStyle>
            <a:lvl1pPr marL="0" indent="0">
              <a:lnSpc>
                <a:spcPct val="100000"/>
              </a:lnSpc>
              <a:spcBef>
                <a:spcPts val="600"/>
              </a:spcBef>
              <a:buNone/>
              <a:defRPr sz="1200">
                <a:solidFill>
                  <a:schemeClr val="bg1"/>
                </a:solidFill>
              </a:defRPr>
            </a:lvl1pPr>
          </a:lstStyle>
          <a:p>
            <a:pPr lvl="0"/>
            <a:r>
              <a:rPr lang="en-US" dirty="0"/>
              <a:t>Click to add text</a:t>
            </a:r>
          </a:p>
        </p:txBody>
      </p:sp>
      <p:sp>
        <p:nvSpPr>
          <p:cNvPr id="23" name="Text Placeholder 2"/>
          <p:cNvSpPr>
            <a:spLocks noGrp="1"/>
          </p:cNvSpPr>
          <p:nvPr>
            <p:ph type="body" sz="quarter" idx="31" hasCustomPrompt="1"/>
          </p:nvPr>
        </p:nvSpPr>
        <p:spPr>
          <a:xfrm>
            <a:off x="4399871" y="1464824"/>
            <a:ext cx="3132000" cy="422719"/>
          </a:xfrm>
          <a:prstGeom prst="rect">
            <a:avLst/>
          </a:prstGeom>
          <a:solidFill>
            <a:schemeClr val="tx2"/>
          </a:solidFill>
        </p:spPr>
        <p:txBody>
          <a:bodyPr lIns="144000" tIns="72000" rIns="108000" bIns="72000">
            <a:noAutofit/>
          </a:bodyPr>
          <a:lstStyle>
            <a:lvl1pPr marL="0" indent="0" algn="l">
              <a:lnSpc>
                <a:spcPct val="100000"/>
              </a:lnSpc>
              <a:spcBef>
                <a:spcPts val="600"/>
              </a:spcBef>
              <a:buNone/>
              <a:defRPr lang="en-US" sz="1800" b="0"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24" name="Text Placeholder 2"/>
          <p:cNvSpPr>
            <a:spLocks noGrp="1"/>
          </p:cNvSpPr>
          <p:nvPr>
            <p:ph type="body" sz="quarter" idx="32" hasCustomPrompt="1"/>
          </p:nvPr>
        </p:nvSpPr>
        <p:spPr>
          <a:xfrm>
            <a:off x="4399871" y="1967236"/>
            <a:ext cx="3132000" cy="781367"/>
          </a:xfrm>
          <a:prstGeom prst="rect">
            <a:avLst/>
          </a:prstGeom>
          <a:solidFill>
            <a:schemeClr val="tx2"/>
          </a:solidFill>
        </p:spPr>
        <p:txBody>
          <a:bodyPr lIns="144000" tIns="72000" rIns="108000" bIns="72000">
            <a:noAutofit/>
          </a:bodyPr>
          <a:lstStyle>
            <a:lvl1pPr marL="0" indent="0">
              <a:lnSpc>
                <a:spcPct val="100000"/>
              </a:lnSpc>
              <a:spcBef>
                <a:spcPts val="600"/>
              </a:spcBef>
              <a:buNone/>
              <a:defRPr sz="1200">
                <a:solidFill>
                  <a:schemeClr val="bg1"/>
                </a:solidFill>
              </a:defRPr>
            </a:lvl1pPr>
          </a:lstStyle>
          <a:p>
            <a:pPr lvl="0"/>
            <a:r>
              <a:rPr lang="en-US" dirty="0"/>
              <a:t>Click to add text</a:t>
            </a:r>
          </a:p>
        </p:txBody>
      </p:sp>
      <p:sp>
        <p:nvSpPr>
          <p:cNvPr id="26" name="Text Placeholder 2"/>
          <p:cNvSpPr>
            <a:spLocks noGrp="1"/>
          </p:cNvSpPr>
          <p:nvPr>
            <p:ph type="body" sz="quarter" idx="33" hasCustomPrompt="1"/>
          </p:nvPr>
        </p:nvSpPr>
        <p:spPr>
          <a:xfrm>
            <a:off x="4399871" y="2828296"/>
            <a:ext cx="3132000" cy="781367"/>
          </a:xfrm>
          <a:prstGeom prst="rect">
            <a:avLst/>
          </a:prstGeom>
          <a:solidFill>
            <a:schemeClr val="tx2"/>
          </a:solidFill>
        </p:spPr>
        <p:txBody>
          <a:bodyPr lIns="144000" tIns="72000" rIns="108000" bIns="72000">
            <a:noAutofit/>
          </a:bodyPr>
          <a:lstStyle>
            <a:lvl1pPr marL="0" indent="0">
              <a:lnSpc>
                <a:spcPct val="100000"/>
              </a:lnSpc>
              <a:spcBef>
                <a:spcPts val="600"/>
              </a:spcBef>
              <a:buNone/>
              <a:defRPr sz="1200">
                <a:solidFill>
                  <a:schemeClr val="bg1"/>
                </a:solidFill>
              </a:defRPr>
            </a:lvl1pPr>
          </a:lstStyle>
          <a:p>
            <a:pPr lvl="0"/>
            <a:r>
              <a:rPr lang="en-US" dirty="0"/>
              <a:t>Click to add text</a:t>
            </a:r>
          </a:p>
        </p:txBody>
      </p:sp>
      <p:sp>
        <p:nvSpPr>
          <p:cNvPr id="28" name="Text Placeholder 2"/>
          <p:cNvSpPr>
            <a:spLocks noGrp="1"/>
          </p:cNvSpPr>
          <p:nvPr>
            <p:ph type="body" sz="quarter" idx="34" hasCustomPrompt="1"/>
          </p:nvPr>
        </p:nvSpPr>
        <p:spPr>
          <a:xfrm>
            <a:off x="4399871" y="3689356"/>
            <a:ext cx="3132000" cy="781367"/>
          </a:xfrm>
          <a:prstGeom prst="rect">
            <a:avLst/>
          </a:prstGeom>
          <a:solidFill>
            <a:schemeClr val="tx2"/>
          </a:solidFill>
        </p:spPr>
        <p:txBody>
          <a:bodyPr lIns="144000" tIns="72000" rIns="108000" bIns="72000">
            <a:noAutofit/>
          </a:bodyPr>
          <a:lstStyle>
            <a:lvl1pPr marL="0" indent="0">
              <a:lnSpc>
                <a:spcPct val="100000"/>
              </a:lnSpc>
              <a:spcBef>
                <a:spcPts val="600"/>
              </a:spcBef>
              <a:buNone/>
              <a:defRPr sz="1200">
                <a:solidFill>
                  <a:schemeClr val="bg1"/>
                </a:solidFill>
              </a:defRPr>
            </a:lvl1pPr>
          </a:lstStyle>
          <a:p>
            <a:pPr lvl="0"/>
            <a:r>
              <a:rPr lang="en-US" dirty="0"/>
              <a:t>Click to add text</a:t>
            </a:r>
          </a:p>
        </p:txBody>
      </p:sp>
      <p:sp>
        <p:nvSpPr>
          <p:cNvPr id="25"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ctr">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19"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0"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7"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9"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0"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2"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3"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43737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uge phrase">
    <p:spTree>
      <p:nvGrpSpPr>
        <p:cNvPr id="1" name=""/>
        <p:cNvGrpSpPr/>
        <p:nvPr/>
      </p:nvGrpSpPr>
      <p:grpSpPr>
        <a:xfrm>
          <a:off x="0" y="0"/>
          <a:ext cx="0" cy="0"/>
          <a:chOff x="0" y="0"/>
          <a:chExt cx="0" cy="0"/>
        </a:xfrm>
      </p:grpSpPr>
      <p:sp>
        <p:nvSpPr>
          <p:cNvPr id="6" name="Text Placeholder 5"/>
          <p:cNvSpPr>
            <a:spLocks noGrp="1"/>
          </p:cNvSpPr>
          <p:nvPr>
            <p:ph type="body" sz="quarter" idx="17" hasCustomPrompt="1"/>
          </p:nvPr>
        </p:nvSpPr>
        <p:spPr>
          <a:xfrm>
            <a:off x="374650" y="1693788"/>
            <a:ext cx="8374063" cy="2140982"/>
          </a:xfrm>
          <a:prstGeom prst="rect">
            <a:avLst/>
          </a:prstGeom>
        </p:spPr>
        <p:txBody>
          <a:bodyPr anchor="ctr"/>
          <a:lstStyle>
            <a:lvl1pPr marL="0" indent="0" algn="ctr">
              <a:lnSpc>
                <a:spcPct val="100000"/>
              </a:lnSpc>
              <a:spcBef>
                <a:spcPts val="0"/>
              </a:spcBef>
              <a:buNone/>
              <a:defRPr sz="2400">
                <a:solidFill>
                  <a:schemeClr val="bg2"/>
                </a:solidFill>
              </a:defRPr>
            </a:lvl1pPr>
            <a:lvl2pPr marL="342900" indent="0" algn="ctr">
              <a:lnSpc>
                <a:spcPct val="100000"/>
              </a:lnSpc>
              <a:spcBef>
                <a:spcPts val="0"/>
              </a:spcBef>
              <a:buNone/>
              <a:defRPr/>
            </a:lvl2pPr>
            <a:lvl3pPr marL="685800" indent="0" algn="ctr">
              <a:lnSpc>
                <a:spcPct val="100000"/>
              </a:lnSpc>
              <a:spcBef>
                <a:spcPts val="0"/>
              </a:spcBef>
              <a:buNone/>
              <a:defRPr/>
            </a:lvl3pPr>
            <a:lvl4pPr marL="1028700" indent="0" algn="ctr">
              <a:lnSpc>
                <a:spcPct val="100000"/>
              </a:lnSpc>
              <a:spcBef>
                <a:spcPts val="0"/>
              </a:spcBef>
              <a:buNone/>
              <a:defRPr/>
            </a:lvl4pPr>
            <a:lvl5pPr marL="1371600" indent="0" algn="ctr">
              <a:lnSpc>
                <a:spcPct val="100000"/>
              </a:lnSpc>
              <a:spcBef>
                <a:spcPts val="0"/>
              </a:spcBef>
              <a:buNone/>
              <a:defRPr/>
            </a:lvl5pPr>
          </a:lstStyle>
          <a:p>
            <a:pPr lvl="0"/>
            <a:r>
              <a:rPr lang="en-US" dirty="0"/>
              <a:t>Click to add Quote or just huge phrase</a:t>
            </a:r>
          </a:p>
        </p:txBody>
      </p:sp>
      <p:sp>
        <p:nvSpPr>
          <p:cNvPr id="12" name="Text Placeholder 11"/>
          <p:cNvSpPr>
            <a:spLocks noGrp="1"/>
          </p:cNvSpPr>
          <p:nvPr>
            <p:ph type="body" sz="quarter" idx="18" hasCustomPrompt="1"/>
          </p:nvPr>
        </p:nvSpPr>
        <p:spPr>
          <a:xfrm>
            <a:off x="374650" y="3902075"/>
            <a:ext cx="8374063" cy="649288"/>
          </a:xfrm>
          <a:prstGeom prst="rect">
            <a:avLst/>
          </a:prstGeom>
        </p:spPr>
        <p:txBody>
          <a:bodyPr/>
          <a:lstStyle>
            <a:lvl1pPr marL="0" indent="0" algn="ctr">
              <a:buNone/>
              <a:defRPr sz="1600" baseline="0">
                <a:solidFill>
                  <a:schemeClr val="bg2"/>
                </a:solidFill>
              </a:defRPr>
            </a:lvl1pPr>
          </a:lstStyle>
          <a:p>
            <a:pPr lvl="0"/>
            <a:r>
              <a:rPr lang="en-US" dirty="0"/>
              <a:t>Click to add author or delete it if not needed</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0474" y="622300"/>
            <a:ext cx="959697" cy="930319"/>
          </a:xfrm>
          <a:prstGeom prst="rect">
            <a:avLst/>
          </a:prstGeom>
        </p:spPr>
      </p:pic>
      <p:sp>
        <p:nvSpPr>
          <p:cNvPr id="14"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5"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6"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7"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0"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1" name="Text Placeholder 26"/>
          <p:cNvSpPr>
            <a:spLocks noGrp="1"/>
          </p:cNvSpPr>
          <p:nvPr>
            <p:ph type="body" sz="quarter" idx="19"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2" name="Text Placeholder 26"/>
          <p:cNvSpPr>
            <a:spLocks noGrp="1"/>
          </p:cNvSpPr>
          <p:nvPr>
            <p:ph type="body" sz="quarter" idx="20"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25223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4679950" y="232215"/>
            <a:ext cx="4464050" cy="4319147"/>
          </a:xfrm>
          <a:prstGeom prst="rect">
            <a:avLst/>
          </a:prstGeom>
          <a:solidFill>
            <a:schemeClr val="bg1">
              <a:lumMod val="95000"/>
            </a:schemeClr>
          </a:solidFill>
        </p:spPr>
        <p:txBody>
          <a:bodyPr lIns="0" tIns="0" rIns="0" bIns="0" anchor="ctr">
            <a:noAutofit/>
          </a:bodyPr>
          <a:lstStyle>
            <a:lvl1pPr marL="0" indent="0" algn="ctr">
              <a:buNone/>
              <a:defRPr sz="1400">
                <a:solidFill>
                  <a:schemeClr val="bg2"/>
                </a:solidFill>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this placeholder </a:t>
            </a:r>
            <a:br>
              <a:rPr lang="en-US" dirty="0"/>
            </a:br>
            <a:r>
              <a:rPr lang="en-US" dirty="0"/>
              <a:t>or click icon to add</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385733" y="237758"/>
            <a:ext cx="4078317" cy="713155"/>
          </a:xfrm>
        </p:spPr>
        <p:txBody>
          <a:bodyPr>
            <a:noAutofit/>
          </a:bodyPr>
          <a:lstStyle>
            <a:lvl1pPr>
              <a:defRPr>
                <a:latin typeface="+mj-lt"/>
              </a:defRPr>
            </a:lvl1pPr>
          </a:lstStyle>
          <a:p>
            <a:r>
              <a:rPr lang="en-US" dirty="0"/>
              <a:t>Tap to add Title</a:t>
            </a:r>
          </a:p>
        </p:txBody>
      </p:sp>
      <p:sp>
        <p:nvSpPr>
          <p:cNvPr id="19" name="Content Placeholder 2">
            <a:extLst>
              <a:ext uri="{FF2B5EF4-FFF2-40B4-BE49-F238E27FC236}">
                <a16:creationId xmlns:a16="http://schemas.microsoft.com/office/drawing/2014/main" id="{1D312E8C-BE32-5F45-A5AB-57FDA3272178}"/>
              </a:ext>
            </a:extLst>
          </p:cNvPr>
          <p:cNvSpPr>
            <a:spLocks noGrp="1"/>
          </p:cNvSpPr>
          <p:nvPr>
            <p:ph sz="quarter" idx="10"/>
          </p:nvPr>
        </p:nvSpPr>
        <p:spPr>
          <a:xfrm>
            <a:off x="374651" y="1166813"/>
            <a:ext cx="4089400" cy="3384549"/>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7"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8"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0"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1"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3"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4"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84100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4687935" y="1166813"/>
            <a:ext cx="4060778" cy="2977296"/>
          </a:xfrm>
          <a:prstGeom prst="rect">
            <a:avLst/>
          </a:prstGeom>
          <a:solidFill>
            <a:schemeClr val="bg1">
              <a:lumMod val="95000"/>
            </a:schemeClr>
          </a:solidFill>
        </p:spPr>
        <p:txBody>
          <a:bodyPr lIns="0" tIns="0" rIns="0" bIns="46800" anchor="ctr">
            <a:noAutofit/>
          </a:bodyPr>
          <a:lstStyle>
            <a:lvl1pPr marL="0" indent="0" algn="ctr">
              <a:buNone/>
              <a:defRPr sz="1400">
                <a:solidFill>
                  <a:schemeClr val="bg2"/>
                </a:solidFill>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this placeholder </a:t>
            </a:r>
            <a:br>
              <a:rPr lang="en-US" dirty="0"/>
            </a:br>
            <a:r>
              <a:rPr lang="en-US" dirty="0"/>
              <a:t>or click icon to add</a:t>
            </a:r>
          </a:p>
        </p:txBody>
      </p:sp>
      <p:sp>
        <p:nvSpPr>
          <p:cNvPr id="4" name="Text Placeholder 3"/>
          <p:cNvSpPr>
            <a:spLocks noGrp="1"/>
          </p:cNvSpPr>
          <p:nvPr>
            <p:ph type="body" sz="half" idx="2" hasCustomPrompt="1"/>
          </p:nvPr>
        </p:nvSpPr>
        <p:spPr>
          <a:xfrm>
            <a:off x="380192" y="4346209"/>
            <a:ext cx="4083858" cy="205154"/>
          </a:xfrm>
          <a:prstGeom prst="rect">
            <a:avLst/>
          </a:prstGeom>
        </p:spPr>
        <p:txBody>
          <a:bodyPr lIns="0" tIns="0" rIns="0" bIns="0">
            <a:noAutofit/>
          </a:bodyPr>
          <a:lstStyle>
            <a:lvl1pPr marL="0" indent="0">
              <a:lnSpc>
                <a:spcPct val="100000"/>
              </a:lnSpc>
              <a:spcBef>
                <a:spcPts val="600"/>
              </a:spcBef>
              <a:buNone/>
              <a:defRPr sz="1200">
                <a:solidFill>
                  <a:schemeClr val="bg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text.</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385733" y="237758"/>
            <a:ext cx="8362980" cy="713155"/>
          </a:xfrm>
        </p:spPr>
        <p:txBody>
          <a:bodyPr>
            <a:noAutofit/>
          </a:bodyPr>
          <a:lstStyle>
            <a:lvl1pPr>
              <a:defRPr>
                <a:latin typeface="+mj-lt"/>
              </a:defRPr>
            </a:lvl1pPr>
          </a:lstStyle>
          <a:p>
            <a:r>
              <a:rPr lang="en-US" dirty="0"/>
              <a:t>Tap to add Title</a:t>
            </a:r>
          </a:p>
        </p:txBody>
      </p:sp>
      <p:sp>
        <p:nvSpPr>
          <p:cNvPr id="6" name="Picture Placeholder 2">
            <a:extLst>
              <a:ext uri="{FF2B5EF4-FFF2-40B4-BE49-F238E27FC236}">
                <a16:creationId xmlns:a16="http://schemas.microsoft.com/office/drawing/2014/main" id="{2F268005-949A-104A-88C9-50A2B2128201}"/>
              </a:ext>
            </a:extLst>
          </p:cNvPr>
          <p:cNvSpPr>
            <a:spLocks noGrp="1" noChangeAspect="1"/>
          </p:cNvSpPr>
          <p:nvPr>
            <p:ph type="pic" idx="10" hasCustomPrompt="1"/>
          </p:nvPr>
        </p:nvSpPr>
        <p:spPr>
          <a:xfrm>
            <a:off x="380192" y="1166813"/>
            <a:ext cx="4083858" cy="2977296"/>
          </a:xfrm>
          <a:prstGeom prst="rect">
            <a:avLst/>
          </a:prstGeom>
          <a:solidFill>
            <a:schemeClr val="bg1">
              <a:lumMod val="95000"/>
            </a:schemeClr>
          </a:solidFill>
        </p:spPr>
        <p:txBody>
          <a:bodyPr lIns="0" tIns="0" rIns="0" bIns="46800" anchor="ctr">
            <a:noAutofit/>
          </a:bodyPr>
          <a:lstStyle>
            <a:lvl1pPr marL="0" indent="0" algn="ctr">
              <a:buNone/>
              <a:defRPr sz="1400">
                <a:solidFill>
                  <a:schemeClr val="bg2"/>
                </a:solidFill>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this placeholder </a:t>
            </a:r>
            <a:br>
              <a:rPr lang="en-US" dirty="0"/>
            </a:br>
            <a:r>
              <a:rPr lang="en-US" dirty="0"/>
              <a:t>or click icon to add</a:t>
            </a:r>
          </a:p>
        </p:txBody>
      </p:sp>
      <p:sp>
        <p:nvSpPr>
          <p:cNvPr id="7" name="Text Placeholder 3">
            <a:extLst>
              <a:ext uri="{FF2B5EF4-FFF2-40B4-BE49-F238E27FC236}">
                <a16:creationId xmlns:a16="http://schemas.microsoft.com/office/drawing/2014/main" id="{2C063763-F00D-D84B-A55B-3441C4F98F3B}"/>
              </a:ext>
            </a:extLst>
          </p:cNvPr>
          <p:cNvSpPr>
            <a:spLocks noGrp="1"/>
          </p:cNvSpPr>
          <p:nvPr>
            <p:ph type="body" sz="half" idx="11" hasCustomPrompt="1"/>
          </p:nvPr>
        </p:nvSpPr>
        <p:spPr>
          <a:xfrm>
            <a:off x="4682560" y="4346209"/>
            <a:ext cx="4066153" cy="205154"/>
          </a:xfrm>
          <a:prstGeom prst="rect">
            <a:avLst/>
          </a:prstGeom>
        </p:spPr>
        <p:txBody>
          <a:bodyPr lIns="0" tIns="0" rIns="0" bIns="0">
            <a:noAutofit/>
          </a:bodyPr>
          <a:lstStyle>
            <a:lvl1pPr marL="0" indent="0">
              <a:lnSpc>
                <a:spcPct val="100000"/>
              </a:lnSpc>
              <a:spcBef>
                <a:spcPts val="600"/>
              </a:spcBef>
              <a:buNone/>
              <a:defRPr sz="1200">
                <a:solidFill>
                  <a:schemeClr val="bg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text.</a:t>
            </a:r>
          </a:p>
        </p:txBody>
      </p:sp>
      <p:sp>
        <p:nvSpPr>
          <p:cNvPr id="18"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9"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0"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1"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2"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3"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5"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79698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ng 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0192" y="4349261"/>
            <a:ext cx="4083858" cy="205154"/>
          </a:xfrm>
          <a:prstGeom prst="rect">
            <a:avLst/>
          </a:prstGeom>
        </p:spPr>
        <p:txBody>
          <a:bodyPr lIns="0" tIns="0" rIns="0" bIns="0">
            <a:noAutofit/>
          </a:bodyPr>
          <a:lstStyle>
            <a:lvl1pPr marL="0" indent="0">
              <a:lnSpc>
                <a:spcPct val="100000"/>
              </a:lnSpc>
              <a:spcBef>
                <a:spcPts val="600"/>
              </a:spcBef>
              <a:buNone/>
              <a:defRPr sz="1200">
                <a:solidFill>
                  <a:schemeClr val="bg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text.</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385733" y="237758"/>
            <a:ext cx="8362980" cy="713155"/>
          </a:xfrm>
        </p:spPr>
        <p:txBody>
          <a:bodyPr>
            <a:noAutofit/>
          </a:bodyPr>
          <a:lstStyle>
            <a:lvl1pPr>
              <a:defRPr>
                <a:latin typeface="+mj-lt"/>
              </a:defRPr>
            </a:lvl1pPr>
          </a:lstStyle>
          <a:p>
            <a:r>
              <a:rPr lang="en-US" dirty="0"/>
              <a:t>Tap to add Title</a:t>
            </a:r>
          </a:p>
        </p:txBody>
      </p:sp>
      <p:sp>
        <p:nvSpPr>
          <p:cNvPr id="6" name="Picture Placeholder 2">
            <a:extLst>
              <a:ext uri="{FF2B5EF4-FFF2-40B4-BE49-F238E27FC236}">
                <a16:creationId xmlns:a16="http://schemas.microsoft.com/office/drawing/2014/main" id="{2F268005-949A-104A-88C9-50A2B2128201}"/>
              </a:ext>
            </a:extLst>
          </p:cNvPr>
          <p:cNvSpPr>
            <a:spLocks noGrp="1" noChangeAspect="1"/>
          </p:cNvSpPr>
          <p:nvPr>
            <p:ph type="pic" idx="10" hasCustomPrompt="1"/>
          </p:nvPr>
        </p:nvSpPr>
        <p:spPr>
          <a:xfrm>
            <a:off x="380191" y="1166813"/>
            <a:ext cx="8368521" cy="2977296"/>
          </a:xfrm>
          <a:prstGeom prst="rect">
            <a:avLst/>
          </a:prstGeom>
          <a:solidFill>
            <a:schemeClr val="bg1">
              <a:lumMod val="95000"/>
            </a:schemeClr>
          </a:solidFill>
        </p:spPr>
        <p:txBody>
          <a:bodyPr lIns="0" tIns="0" rIns="0" bIns="46800" anchor="ctr">
            <a:noAutofit/>
          </a:bodyPr>
          <a:lstStyle>
            <a:lvl1pPr marL="0" indent="0" algn="ctr">
              <a:buNone/>
              <a:defRPr sz="1400">
                <a:solidFill>
                  <a:schemeClr val="bg2"/>
                </a:solidFill>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this placeholder or click icon to add</a:t>
            </a:r>
          </a:p>
        </p:txBody>
      </p:sp>
      <p:sp>
        <p:nvSpPr>
          <p:cNvPr id="17"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8"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9"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0"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1"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2"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3"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27930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wo lines">
    <p:spTree>
      <p:nvGrpSpPr>
        <p:cNvPr id="1" name=""/>
        <p:cNvGrpSpPr/>
        <p:nvPr/>
      </p:nvGrpSpPr>
      <p:grpSpPr>
        <a:xfrm>
          <a:off x="0" y="0"/>
          <a:ext cx="0" cy="0"/>
          <a:chOff x="0" y="0"/>
          <a:chExt cx="0" cy="0"/>
        </a:xfrm>
      </p:grpSpPr>
      <p:sp>
        <p:nvSpPr>
          <p:cNvPr id="16" name="Rectangle 15"/>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650" y="333195"/>
            <a:ext cx="1209675" cy="258542"/>
          </a:xfrm>
          <a:prstGeom prst="rect">
            <a:avLst/>
          </a:prstGeom>
        </p:spPr>
      </p:pic>
      <p:sp>
        <p:nvSpPr>
          <p:cNvPr id="6" name="Title 1">
            <a:extLst>
              <a:ext uri="{FF2B5EF4-FFF2-40B4-BE49-F238E27FC236}">
                <a16:creationId xmlns:a16="http://schemas.microsoft.com/office/drawing/2014/main" id="{778E423C-960A-B648-97E1-0352B42E4929}"/>
              </a:ext>
            </a:extLst>
          </p:cNvPr>
          <p:cNvSpPr>
            <a:spLocks noGrp="1"/>
          </p:cNvSpPr>
          <p:nvPr>
            <p:ph type="ctrTitle" hasCustomPrompt="1"/>
          </p:nvPr>
        </p:nvSpPr>
        <p:spPr>
          <a:xfrm>
            <a:off x="381755" y="1962352"/>
            <a:ext cx="5522158" cy="1218795"/>
          </a:xfrm>
        </p:spPr>
        <p:txBody>
          <a:bodyPr lIns="0" tIns="0" rIns="0" bIns="0" anchor="b" anchorCtr="0">
            <a:noAutofit/>
          </a:bodyPr>
          <a:lstStyle>
            <a:lvl1pPr algn="l">
              <a:defRPr sz="4400" b="1" i="0" cap="none" spc="0" baseline="0">
                <a:solidFill>
                  <a:schemeClr val="bg1"/>
                </a:solidFill>
                <a:latin typeface="+mj-lt"/>
                <a:cs typeface="Arial" panose="020B0604020202020204" pitchFamily="34" charset="0"/>
              </a:defRPr>
            </a:lvl1pPr>
          </a:lstStyle>
          <a:p>
            <a:r>
              <a:rPr lang="en-US" dirty="0"/>
              <a:t>Click to edit </a:t>
            </a:r>
            <a:br>
              <a:rPr lang="en-US" dirty="0"/>
            </a:br>
            <a:r>
              <a:rPr lang="en-US" dirty="0"/>
              <a:t>section header</a:t>
            </a:r>
          </a:p>
        </p:txBody>
      </p:sp>
      <p:sp>
        <p:nvSpPr>
          <p:cNvPr id="3" name="Text Placeholder 2"/>
          <p:cNvSpPr>
            <a:spLocks noGrp="1"/>
          </p:cNvSpPr>
          <p:nvPr>
            <p:ph type="body" sz="quarter" idx="11" hasCustomPrompt="1"/>
          </p:nvPr>
        </p:nvSpPr>
        <p:spPr>
          <a:xfrm>
            <a:off x="374650" y="3657434"/>
            <a:ext cx="5529263" cy="290849"/>
          </a:xfrm>
          <a:prstGeom prst="rect">
            <a:avLst/>
          </a:prstGeom>
        </p:spPr>
        <p:txBody>
          <a:bodyPr lIns="0" tIns="0" rIns="0" bIns="0">
            <a:noAutofit/>
          </a:bodyPr>
          <a:lstStyle>
            <a:lvl1pPr marL="0" indent="0">
              <a:buNone/>
              <a:defRPr sz="2100">
                <a:solidFill>
                  <a:schemeClr val="tx2">
                    <a:lumMod val="40000"/>
                    <a:lumOff val="60000"/>
                  </a:schemeClr>
                </a:solidFill>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edit subtitle</a:t>
            </a:r>
          </a:p>
        </p:txBody>
      </p:sp>
      <p:sp>
        <p:nvSpPr>
          <p:cNvPr id="13"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7"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8"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0"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1"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41976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3"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4"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5"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6"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7"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0"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0616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892624"/>
          </a:xfrm>
          <a:prstGeom prst="rect">
            <a:avLst/>
          </a:prstGeom>
        </p:spPr>
        <p:txBody>
          <a:bodyPr vert="horz" lIns="0" tIns="0" rIns="0" bIns="0" rtlCol="0" anchor="t" anchorCtr="0">
            <a:noAutofit/>
          </a:bodyPr>
          <a:lstStyle>
            <a:lvl1pPr>
              <a:defRPr>
                <a:latin typeface="+mj-lt"/>
              </a:defRPr>
            </a:lvl1pPr>
          </a:lstStyle>
          <a:p>
            <a:r>
              <a:rPr lang="en-US" dirty="0"/>
              <a:t>Click to edit Master </a:t>
            </a:r>
            <a:br>
              <a:rPr lang="en-US" dirty="0"/>
            </a:br>
            <a:r>
              <a:rPr lang="en-US" dirty="0"/>
              <a:t>title style</a:t>
            </a:r>
          </a:p>
        </p:txBody>
      </p:sp>
      <p:sp>
        <p:nvSpPr>
          <p:cNvPr id="3" name="Content Placeholder 2">
            <a:extLst>
              <a:ext uri="{FF2B5EF4-FFF2-40B4-BE49-F238E27FC236}">
                <a16:creationId xmlns:a16="http://schemas.microsoft.com/office/drawing/2014/main" id="{1D312E8C-BE32-5F45-A5AB-57FDA3272178}"/>
              </a:ext>
            </a:extLst>
          </p:cNvPr>
          <p:cNvSpPr>
            <a:spLocks noGrp="1"/>
          </p:cNvSpPr>
          <p:nvPr>
            <p:ph sz="quarter" idx="10"/>
          </p:nvPr>
        </p:nvSpPr>
        <p:spPr>
          <a:xfrm>
            <a:off x="374650" y="1347788"/>
            <a:ext cx="8374063" cy="3152775"/>
          </a:xfrm>
          <a:prstGeom prst="rect">
            <a:avLst/>
          </a:prstGeom>
        </p:spPr>
        <p:txBody>
          <a:bodyPr lIns="0" tIns="0" rIns="0" bIns="0"/>
          <a:lstStyle>
            <a:lvl1pPr>
              <a:defRPr sz="14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Tree>
    <p:extLst>
      <p:ext uri="{BB962C8B-B14F-4D97-AF65-F5344CB8AC3E}">
        <p14:creationId xmlns:p14="http://schemas.microsoft.com/office/powerpoint/2010/main" val="142980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ne line">
    <p:spTree>
      <p:nvGrpSpPr>
        <p:cNvPr id="1" name=""/>
        <p:cNvGrpSpPr/>
        <p:nvPr/>
      </p:nvGrpSpPr>
      <p:grpSpPr>
        <a:xfrm>
          <a:off x="0" y="0"/>
          <a:ext cx="0" cy="0"/>
          <a:chOff x="0" y="0"/>
          <a:chExt cx="0" cy="0"/>
        </a:xfrm>
      </p:grpSpPr>
      <p:sp>
        <p:nvSpPr>
          <p:cNvPr id="16" name="Rectangle 15"/>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650" y="333195"/>
            <a:ext cx="1209675" cy="258542"/>
          </a:xfrm>
          <a:prstGeom prst="rect">
            <a:avLst/>
          </a:prstGeom>
        </p:spPr>
      </p:pic>
      <p:sp>
        <p:nvSpPr>
          <p:cNvPr id="6" name="Title 1">
            <a:extLst>
              <a:ext uri="{FF2B5EF4-FFF2-40B4-BE49-F238E27FC236}">
                <a16:creationId xmlns:a16="http://schemas.microsoft.com/office/drawing/2014/main" id="{778E423C-960A-B648-97E1-0352B42E4929}"/>
              </a:ext>
            </a:extLst>
          </p:cNvPr>
          <p:cNvSpPr>
            <a:spLocks noGrp="1"/>
          </p:cNvSpPr>
          <p:nvPr>
            <p:ph type="ctrTitle" hasCustomPrompt="1"/>
          </p:nvPr>
        </p:nvSpPr>
        <p:spPr>
          <a:xfrm>
            <a:off x="381755" y="2302349"/>
            <a:ext cx="7251888" cy="538801"/>
          </a:xfrm>
        </p:spPr>
        <p:txBody>
          <a:bodyPr lIns="0" tIns="0" rIns="0" bIns="0" anchor="ctr" anchorCtr="0">
            <a:noAutofit/>
          </a:bodyPr>
          <a:lstStyle>
            <a:lvl1pPr algn="l">
              <a:defRPr sz="4400" b="1" i="0" cap="none" spc="0" baseline="0">
                <a:solidFill>
                  <a:schemeClr val="bg1"/>
                </a:solidFill>
                <a:latin typeface="+mj-lt"/>
                <a:cs typeface="Arial" panose="020B0604020202020204" pitchFamily="34" charset="0"/>
              </a:defRPr>
            </a:lvl1pPr>
          </a:lstStyle>
          <a:p>
            <a:r>
              <a:rPr lang="en-US" dirty="0"/>
              <a:t>Section header</a:t>
            </a:r>
          </a:p>
        </p:txBody>
      </p:sp>
      <p:sp>
        <p:nvSpPr>
          <p:cNvPr id="3" name="Text Placeholder 2"/>
          <p:cNvSpPr>
            <a:spLocks noGrp="1"/>
          </p:cNvSpPr>
          <p:nvPr>
            <p:ph type="body" sz="quarter" idx="11" hasCustomPrompt="1"/>
          </p:nvPr>
        </p:nvSpPr>
        <p:spPr>
          <a:xfrm>
            <a:off x="374650" y="3271952"/>
            <a:ext cx="5529263" cy="290849"/>
          </a:xfrm>
          <a:prstGeom prst="rect">
            <a:avLst/>
          </a:prstGeom>
        </p:spPr>
        <p:txBody>
          <a:bodyPr lIns="0" tIns="0" rIns="0" bIns="0">
            <a:noAutofit/>
          </a:bodyPr>
          <a:lstStyle>
            <a:lvl1pPr marL="0" indent="0">
              <a:buNone/>
              <a:defRPr sz="2100">
                <a:solidFill>
                  <a:schemeClr val="tx2">
                    <a:lumMod val="40000"/>
                    <a:lumOff val="60000"/>
                  </a:schemeClr>
                </a:solidFill>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edit subtitle</a:t>
            </a:r>
          </a:p>
        </p:txBody>
      </p:sp>
      <p:sp>
        <p:nvSpPr>
          <p:cNvPr id="13"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7"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8"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0"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1"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87924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374649" y="1166813"/>
            <a:ext cx="8374063" cy="3384551"/>
          </a:xfrm>
          <a:prstGeom prst="rect">
            <a:avLst/>
          </a:prstGeom>
        </p:spPr>
        <p:txBody>
          <a:bodyPr lIns="0" tIns="0" rIns="0" bIns="0">
            <a:noAutofit/>
          </a:bodyPr>
          <a:lstStyle>
            <a:lvl1pPr marL="288000" marR="0" indent="-288000" algn="l" defTabSz="685800" rtl="0" eaLnBrk="1" fontAlgn="auto" latinLnBrk="0" hangingPunct="1">
              <a:lnSpc>
                <a:spcPct val="100000"/>
              </a:lnSpc>
              <a:spcBef>
                <a:spcPts val="600"/>
              </a:spcBef>
              <a:spcAft>
                <a:spcPts val="0"/>
              </a:spcAft>
              <a:buClrTx/>
              <a:buSzTx/>
              <a:buFont typeface="+mj-lt"/>
              <a:buAutoNum type="arabicPeriod"/>
              <a:tabLst/>
              <a:defRPr lang="en-US" sz="2000" baseline="0" dirty="0">
                <a:solidFill>
                  <a:schemeClr val="tx2"/>
                </a:solidFill>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edit section title</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650" y="333195"/>
            <a:ext cx="1209675" cy="258542"/>
          </a:xfrm>
          <a:prstGeom prst="rect">
            <a:avLst/>
          </a:prstGeom>
        </p:spPr>
      </p:pic>
      <p:sp>
        <p:nvSpPr>
          <p:cNvPr id="13"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713596"/>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5"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6"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7"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8"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0"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1"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76101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441" cy="5145826"/>
          </a:xfrm>
          <a:prstGeom prst="rect">
            <a:avLst/>
          </a:prstGeom>
        </p:spPr>
      </p:pic>
      <p:sp>
        <p:nvSpPr>
          <p:cNvPr id="14"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5"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6"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7"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0"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5"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2"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19" name="TextBox 19">
            <a:hlinkClick r:id="rId3"/>
            <a:extLst>
              <a:ext uri="{FF2B5EF4-FFF2-40B4-BE49-F238E27FC236}">
                <a16:creationId xmlns:a16="http://schemas.microsoft.com/office/drawing/2014/main" id="{4DCF9ACA-F42D-D548-AA93-09009289445C}"/>
              </a:ext>
            </a:extLst>
          </p:cNvPr>
          <p:cNvSpPr txBox="1">
            <a:spLocks noChangeArrowheads="1"/>
          </p:cNvSpPr>
          <p:nvPr userDrawn="1"/>
        </p:nvSpPr>
        <p:spPr bwMode="auto">
          <a:xfrm>
            <a:off x="6047838" y="512151"/>
            <a:ext cx="2704059" cy="496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t" anchorCtr="0">
            <a:no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cs typeface="ＭＳ Ｐゴシック" charset="0"/>
              </a:defRPr>
            </a:lvl2pPr>
            <a:lvl3pPr marL="1143000" indent="-228600">
              <a:defRPr>
                <a:solidFill>
                  <a:schemeClr val="tx1"/>
                </a:solidFill>
                <a:latin typeface="Arial" charset="0"/>
                <a:ea typeface="ＭＳ Ｐゴシック" charset="0"/>
                <a:cs typeface="ＭＳ Ｐゴシック" charset="0"/>
              </a:defRPr>
            </a:lvl3pPr>
            <a:lvl4pPr marL="1600200" indent="-228600">
              <a:defRPr>
                <a:solidFill>
                  <a:schemeClr val="tx1"/>
                </a:solidFill>
                <a:latin typeface="Arial" charset="0"/>
                <a:ea typeface="ＭＳ Ｐゴシック" charset="0"/>
                <a:cs typeface="ＭＳ Ｐゴシック" charset="0"/>
              </a:defRPr>
            </a:lvl4pPr>
            <a:lvl5pPr marL="2057400" indent="-228600">
              <a:defRPr>
                <a:solidFill>
                  <a:schemeClr val="tx1"/>
                </a:solidFill>
                <a:latin typeface="Arial" charset="0"/>
                <a:ea typeface="ＭＳ Ｐゴシック" charset="0"/>
                <a:cs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cs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cs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cs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cs typeface="ＭＳ Ｐゴシック" charset="0"/>
              </a:defRPr>
            </a:lvl9pPr>
          </a:lstStyle>
          <a:p>
            <a:pPr marL="0" marR="0" lvl="0" indent="0" algn="r" defTabSz="457200" rtl="0" eaLnBrk="1" fontAlgn="auto" latinLnBrk="0" hangingPunct="1">
              <a:lnSpc>
                <a:spcPct val="100000"/>
              </a:lnSpc>
              <a:spcBef>
                <a:spcPts val="1200"/>
              </a:spcBef>
              <a:spcAft>
                <a:spcPts val="0"/>
              </a:spcAft>
              <a:buClrTx/>
              <a:buSzTx/>
              <a:buFontTx/>
              <a:buNone/>
              <a:tabLst/>
              <a:defRPr/>
            </a:pPr>
            <a:r>
              <a:rPr lang="en-US" sz="2600" b="1" kern="1200" dirty="0">
                <a:solidFill>
                  <a:schemeClr val="bg1"/>
                </a:solidFill>
                <a:latin typeface="Arial" charset="0"/>
                <a:ea typeface="ＭＳ Ｐゴシック" charset="0"/>
                <a:cs typeface="ＭＳ Ｐゴシック" charset="0"/>
              </a:rPr>
              <a:t>www.acronis.org</a:t>
            </a:r>
          </a:p>
        </p:txBody>
      </p:sp>
      <p:sp>
        <p:nvSpPr>
          <p:cNvPr id="21" name="TextBox 20">
            <a:extLst>
              <a:ext uri="{FF2B5EF4-FFF2-40B4-BE49-F238E27FC236}">
                <a16:creationId xmlns:a16="http://schemas.microsoft.com/office/drawing/2014/main" id="{F49BE938-1566-3841-917B-D2B52098F7E1}"/>
              </a:ext>
            </a:extLst>
          </p:cNvPr>
          <p:cNvSpPr txBox="1"/>
          <p:nvPr userDrawn="1"/>
        </p:nvSpPr>
        <p:spPr>
          <a:xfrm>
            <a:off x="389086" y="4332961"/>
            <a:ext cx="8361112" cy="259025"/>
          </a:xfrm>
          <a:prstGeom prst="rect">
            <a:avLst/>
          </a:prstGeom>
        </p:spPr>
        <p:txBody>
          <a:bodyPr wrap="square" lIns="0" tIns="0" rIns="0" bIns="0" rtlCol="0">
            <a:noAutofit/>
          </a:bodyPr>
          <a:lstStyle/>
          <a:p>
            <a:pPr marL="0" marR="0" lvl="0" indent="0" algn="l" defTabSz="4320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sz="1750" dirty="0">
                <a:solidFill>
                  <a:schemeClr val="bg1"/>
                </a:solidFill>
              </a:rPr>
              <a:t>Building new schools  •  Publishing books  •  Providing educational programs</a:t>
            </a:r>
          </a:p>
        </p:txBody>
      </p:sp>
      <p:pic>
        <p:nvPicPr>
          <p:cNvPr id="22" name="Picture 21">
            <a:extLst>
              <a:ext uri="{FF2B5EF4-FFF2-40B4-BE49-F238E27FC236}">
                <a16:creationId xmlns:a16="http://schemas.microsoft.com/office/drawing/2014/main" id="{EFEEAAFA-2374-284E-A454-CBAC447230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9086" y="506978"/>
            <a:ext cx="2542577" cy="949166"/>
          </a:xfrm>
          <a:prstGeom prst="rect">
            <a:avLst/>
          </a:prstGeom>
        </p:spPr>
      </p:pic>
      <p:sp>
        <p:nvSpPr>
          <p:cNvPr id="23" name="Rectangle 22">
            <a:extLst>
              <a:ext uri="{FF2B5EF4-FFF2-40B4-BE49-F238E27FC236}">
                <a16:creationId xmlns:a16="http://schemas.microsoft.com/office/drawing/2014/main" id="{C7289C2F-748D-6145-92E2-CD39DF31941A}"/>
              </a:ext>
            </a:extLst>
          </p:cNvPr>
          <p:cNvSpPr/>
          <p:nvPr userDrawn="1"/>
        </p:nvSpPr>
        <p:spPr>
          <a:xfrm>
            <a:off x="389086" y="2927502"/>
            <a:ext cx="3692712" cy="1015663"/>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1200"/>
              </a:spcBef>
              <a:spcAft>
                <a:spcPts val="0"/>
              </a:spcAft>
              <a:buClrTx/>
              <a:buSzTx/>
              <a:buFontTx/>
              <a:buNone/>
              <a:tabLst/>
              <a:defRPr/>
            </a:pPr>
            <a:r>
              <a:rPr lang="en-US" sz="2200" b="1" kern="1200" dirty="0">
                <a:solidFill>
                  <a:schemeClr val="bg1"/>
                </a:solidFill>
                <a:latin typeface="Arial" charset="0"/>
                <a:ea typeface="ＭＳ Ｐゴシック" charset="0"/>
                <a:cs typeface="ＭＳ Ｐゴシック" charset="0"/>
              </a:rPr>
              <a:t>CREATE, SPREAD </a:t>
            </a:r>
            <a:br>
              <a:rPr lang="ru-RU" sz="2200" b="1" kern="1200" dirty="0">
                <a:solidFill>
                  <a:schemeClr val="bg1"/>
                </a:solidFill>
                <a:latin typeface="Arial" charset="0"/>
                <a:ea typeface="ＭＳ Ｐゴシック" charset="0"/>
                <a:cs typeface="ＭＳ Ｐゴシック" charset="0"/>
              </a:rPr>
            </a:br>
            <a:r>
              <a:rPr lang="en-US" sz="2200" b="1" kern="1200" dirty="0">
                <a:solidFill>
                  <a:schemeClr val="bg1"/>
                </a:solidFill>
                <a:latin typeface="Arial" charset="0"/>
                <a:ea typeface="ＭＳ Ｐゴシック" charset="0"/>
                <a:cs typeface="ＭＳ Ｐゴシック" charset="0"/>
              </a:rPr>
              <a:t>AND PROTECT KNOWLEDGE WITH US!</a:t>
            </a:r>
          </a:p>
        </p:txBody>
      </p:sp>
      <p:sp>
        <p:nvSpPr>
          <p:cNvPr id="24" name="Rectangle 23">
            <a:extLst>
              <a:ext uri="{FF2B5EF4-FFF2-40B4-BE49-F238E27FC236}">
                <a16:creationId xmlns:a16="http://schemas.microsoft.com/office/drawing/2014/main" id="{6642F846-67CB-2444-9316-4BEE3BA14D2D}"/>
              </a:ext>
            </a:extLst>
          </p:cNvPr>
          <p:cNvSpPr/>
          <p:nvPr userDrawn="1"/>
        </p:nvSpPr>
        <p:spPr>
          <a:xfrm>
            <a:off x="389086" y="1725598"/>
            <a:ext cx="2623764" cy="184666"/>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1200"/>
              </a:spcBef>
              <a:spcAft>
                <a:spcPts val="0"/>
              </a:spcAft>
              <a:buClrTx/>
              <a:buSzTx/>
              <a:buFontTx/>
              <a:buNone/>
              <a:tabLst/>
              <a:defRPr/>
            </a:pPr>
            <a:r>
              <a:rPr lang="en-US" sz="1200" b="0" kern="1200" dirty="0">
                <a:gradFill>
                  <a:gsLst>
                    <a:gs pos="0">
                      <a:srgbClr val="0061B0"/>
                    </a:gs>
                    <a:gs pos="100000">
                      <a:srgbClr val="43C4F3"/>
                    </a:gs>
                  </a:gsLst>
                  <a:lin ang="0" scaled="0"/>
                </a:gradFill>
                <a:latin typeface="+mn-lt"/>
                <a:ea typeface="ＭＳ Ｐゴシック" charset="0"/>
                <a:cs typeface="ＭＳ Ｐゴシック" charset="0"/>
              </a:rPr>
              <a:t>Building a more knowledgeable future</a:t>
            </a:r>
          </a:p>
        </p:txBody>
      </p:sp>
    </p:spTree>
    <p:extLst>
      <p:ext uri="{BB962C8B-B14F-4D97-AF65-F5344CB8AC3E}">
        <p14:creationId xmlns:p14="http://schemas.microsoft.com/office/powerpoint/2010/main" val="167232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common)">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713596"/>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1D312E8C-BE32-5F45-A5AB-57FDA3272178}"/>
              </a:ext>
            </a:extLst>
          </p:cNvPr>
          <p:cNvSpPr>
            <a:spLocks noGrp="1"/>
          </p:cNvSpPr>
          <p:nvPr>
            <p:ph sz="quarter" idx="10"/>
          </p:nvPr>
        </p:nvSpPr>
        <p:spPr>
          <a:xfrm>
            <a:off x="374650" y="1166813"/>
            <a:ext cx="8374063" cy="3384550"/>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1"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2"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3"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4"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5"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6"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78285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428434"/>
          </a:xfrm>
          <a:prstGeom prst="rect">
            <a:avLst/>
          </a:prstGeom>
        </p:spPr>
        <p:txBody>
          <a:bodyPr vert="horz" wrap="none" lIns="0" tIns="0" rIns="0" bIns="0" rtlCol="0" anchor="t" anchorCtr="0">
            <a:noAutofit/>
          </a:bodyPr>
          <a:lstStyle>
            <a:lvl1pPr>
              <a:defRPr>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1D312E8C-BE32-5F45-A5AB-57FDA3272178}"/>
              </a:ext>
            </a:extLst>
          </p:cNvPr>
          <p:cNvSpPr>
            <a:spLocks noGrp="1"/>
          </p:cNvSpPr>
          <p:nvPr>
            <p:ph sz="quarter" idx="10"/>
          </p:nvPr>
        </p:nvSpPr>
        <p:spPr>
          <a:xfrm>
            <a:off x="374650" y="1957019"/>
            <a:ext cx="8374063" cy="2594344"/>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84175" y="1166813"/>
            <a:ext cx="8364538" cy="574305"/>
          </a:xfrm>
          <a:prstGeom prst="rect">
            <a:avLst/>
          </a:prstGeom>
        </p:spPr>
        <p:txBody>
          <a:bodyPr lIns="0" tIns="0" rIns="0" bIns="0">
            <a:noAutofit/>
          </a:bodyPr>
          <a:lstStyle>
            <a:lvl1pPr marL="0" indent="0">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Lead / Or delete this placeholder if not needed</a:t>
            </a:r>
          </a:p>
        </p:txBody>
      </p:sp>
      <p:sp>
        <p:nvSpPr>
          <p:cNvPr id="5" name="Text Placeholder 4"/>
          <p:cNvSpPr>
            <a:spLocks noGrp="1"/>
          </p:cNvSpPr>
          <p:nvPr>
            <p:ph type="body" sz="quarter" idx="17" hasCustomPrompt="1"/>
          </p:nvPr>
        </p:nvSpPr>
        <p:spPr>
          <a:xfrm>
            <a:off x="383607" y="735013"/>
            <a:ext cx="8365106" cy="215900"/>
          </a:xfrm>
          <a:prstGeom prst="rect">
            <a:avLst/>
          </a:prstGeom>
        </p:spPr>
        <p:txBody>
          <a:bodyPr lIns="0" tIns="0" rIns="0" bIns="0">
            <a:noAutofit/>
          </a:bodyPr>
          <a:lstStyle>
            <a:lvl1pPr marL="0" indent="0">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13"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6"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7"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8" name="Text Placeholder 26"/>
          <p:cNvSpPr>
            <a:spLocks noGrp="1"/>
          </p:cNvSpPr>
          <p:nvPr>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9"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67284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Block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7"/>
            <a:ext cx="8365106" cy="353698"/>
          </a:xfrm>
          <a:prstGeom prst="rect">
            <a:avLst/>
          </a:prstGeom>
        </p:spPr>
        <p:txBody>
          <a:bodyPr vert="horz" wrap="none" lIns="0" tIns="0" rIns="0" bIns="0" rtlCol="0" anchor="t" anchorCtr="0">
            <a:noAutofit/>
          </a:bodyPr>
          <a:lstStyle>
            <a:lvl1pPr>
              <a:defRPr>
                <a:latin typeface="+mj-lt"/>
              </a:defRPr>
            </a:lvl1pPr>
          </a:lstStyle>
          <a:p>
            <a:r>
              <a:rPr lang="en-US" dirty="0"/>
              <a:t>Click to add Title</a:t>
            </a:r>
          </a:p>
        </p:txBody>
      </p:sp>
      <p:sp>
        <p:nvSpPr>
          <p:cNvPr id="23" name="Content Placeholder 2">
            <a:extLst>
              <a:ext uri="{FF2B5EF4-FFF2-40B4-BE49-F238E27FC236}">
                <a16:creationId xmlns:a16="http://schemas.microsoft.com/office/drawing/2014/main" id="{1D312E8C-BE32-5F45-A5AB-57FDA3272178}"/>
              </a:ext>
            </a:extLst>
          </p:cNvPr>
          <p:cNvSpPr>
            <a:spLocks noGrp="1"/>
          </p:cNvSpPr>
          <p:nvPr>
            <p:ph sz="quarter" idx="10"/>
          </p:nvPr>
        </p:nvSpPr>
        <p:spPr>
          <a:xfrm>
            <a:off x="374650" y="1957019"/>
            <a:ext cx="4065827" cy="259434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9" hasCustomPrompt="1"/>
          </p:nvPr>
        </p:nvSpPr>
        <p:spPr>
          <a:xfrm>
            <a:off x="384175" y="1166813"/>
            <a:ext cx="8364538" cy="574305"/>
          </a:xfrm>
          <a:prstGeom prst="rect">
            <a:avLst/>
          </a:prstGeom>
        </p:spPr>
        <p:txBody>
          <a:bodyPr lIns="0" tIns="0" rIns="0" bIns="0">
            <a:noAutofit/>
          </a:bodyPr>
          <a:lstStyle>
            <a:lvl1pPr marL="0" indent="0">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Lead / Or delete this placeholder if not needed</a:t>
            </a:r>
          </a:p>
        </p:txBody>
      </p:sp>
      <p:sp>
        <p:nvSpPr>
          <p:cNvPr id="15" name="Text Placeholder 4"/>
          <p:cNvSpPr>
            <a:spLocks noGrp="1"/>
          </p:cNvSpPr>
          <p:nvPr>
            <p:ph type="body" sz="quarter" idx="18" hasCustomPrompt="1"/>
          </p:nvPr>
        </p:nvSpPr>
        <p:spPr>
          <a:xfrm>
            <a:off x="383607" y="735013"/>
            <a:ext cx="8365106" cy="215900"/>
          </a:xfrm>
          <a:prstGeom prst="rect">
            <a:avLst/>
          </a:prstGeom>
        </p:spPr>
        <p:txBody>
          <a:bodyPr lIns="0" tIns="0" rIns="0" bIns="0">
            <a:noAutofit/>
          </a:bodyPr>
          <a:lstStyle>
            <a:lvl1pPr marL="0" indent="0">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18" name="Content Placeholder 2">
            <a:extLst>
              <a:ext uri="{FF2B5EF4-FFF2-40B4-BE49-F238E27FC236}">
                <a16:creationId xmlns:a16="http://schemas.microsoft.com/office/drawing/2014/main" id="{1D312E8C-BE32-5F45-A5AB-57FDA3272178}"/>
              </a:ext>
            </a:extLst>
          </p:cNvPr>
          <p:cNvSpPr>
            <a:spLocks noGrp="1"/>
          </p:cNvSpPr>
          <p:nvPr>
            <p:ph sz="quarter" idx="20"/>
          </p:nvPr>
        </p:nvSpPr>
        <p:spPr>
          <a:xfrm>
            <a:off x="4682886" y="1966240"/>
            <a:ext cx="4065827" cy="259434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0"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1"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2"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4"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5"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6" name="Text Placeholder 26"/>
          <p:cNvSpPr>
            <a:spLocks noGrp="1"/>
          </p:cNvSpPr>
          <p:nvPr>
            <p:ph type="body" sz="quarter" idx="21"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5329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4766118"/>
            <a:ext cx="9144000" cy="387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2" name="Title Placeholder 1"/>
          <p:cNvSpPr>
            <a:spLocks noGrp="1"/>
          </p:cNvSpPr>
          <p:nvPr>
            <p:ph type="title"/>
          </p:nvPr>
        </p:nvSpPr>
        <p:spPr>
          <a:xfrm>
            <a:off x="383607" y="239263"/>
            <a:ext cx="8365106" cy="711649"/>
          </a:xfrm>
          <a:prstGeom prst="rect">
            <a:avLst/>
          </a:prstGeom>
        </p:spPr>
        <p:txBody>
          <a:bodyPr vert="horz" wrap="square" lIns="0" tIns="0" rIns="0" bIns="0" rtlCol="0" anchor="t" anchorCtr="0">
            <a:noAutofit/>
          </a:bodyPr>
          <a:lstStyle/>
          <a:p>
            <a:r>
              <a:rPr lang="en-US" dirty="0"/>
              <a:t>Click to add Title</a:t>
            </a:r>
          </a:p>
        </p:txBody>
      </p:sp>
      <p:sp>
        <p:nvSpPr>
          <p:cNvPr id="20" name="TextBox 19"/>
          <p:cNvSpPr txBox="1"/>
          <p:nvPr/>
        </p:nvSpPr>
        <p:spPr>
          <a:xfrm>
            <a:off x="7588251" y="4787232"/>
            <a:ext cx="1262088" cy="319760"/>
          </a:xfrm>
          <a:prstGeom prst="rect">
            <a:avLst/>
          </a:prstGeom>
          <a:noFill/>
        </p:spPr>
        <p:txBody>
          <a:bodyPr wrap="square" rtlCol="0" anchor="ctr" anchorCtr="0">
            <a:noAutofit/>
          </a:bodyPr>
          <a:lstStyle/>
          <a:p>
            <a:pPr algn="r"/>
            <a:fld id="{543EFB28-95C3-4AD7-B235-3AE45BD06154}" type="slidenum">
              <a:rPr lang="en-US" sz="800" b="0" spc="50" smtClean="0">
                <a:solidFill>
                  <a:schemeClr val="bg1"/>
                </a:solidFill>
                <a:latin typeface="+mj-lt"/>
              </a:rPr>
              <a:t>‹#›</a:t>
            </a:fld>
            <a:endParaRPr lang="en-US" sz="800" b="0" spc="50" dirty="0">
              <a:solidFill>
                <a:schemeClr val="bg1"/>
              </a:solidFill>
              <a:latin typeface="+mj-lt"/>
            </a:endParaRPr>
          </a:p>
        </p:txBody>
      </p:sp>
      <p:sp>
        <p:nvSpPr>
          <p:cNvPr id="17" name="TextBox 16"/>
          <p:cNvSpPr txBox="1"/>
          <p:nvPr/>
        </p:nvSpPr>
        <p:spPr>
          <a:xfrm>
            <a:off x="4257372" y="4834704"/>
            <a:ext cx="4114800" cy="219062"/>
          </a:xfrm>
          <a:prstGeom prst="rect">
            <a:avLst/>
          </a:prstGeom>
          <a:noFill/>
        </p:spPr>
        <p:txBody>
          <a:bodyPr wrap="square" lIns="0" tIns="0" rIns="0" bIns="0" rtlCol="0" anchor="ctr" anchorCtr="0">
            <a:noAutofit/>
          </a:bodyPr>
          <a:lstStyle>
            <a:defPPr>
              <a:defRPr lang="en-US"/>
            </a:defPPr>
            <a:lvl1pPr algn="ctr">
              <a:defRPr sz="900" b="0" spc="50" baseline="0">
                <a:solidFill>
                  <a:schemeClr val="tx2"/>
                </a:solidFill>
              </a:defRPr>
            </a:lvl1pPr>
          </a:lstStyle>
          <a:p>
            <a:pPr lvl="0" algn="r"/>
            <a:r>
              <a:rPr lang="en-US" sz="800" spc="0" dirty="0">
                <a:solidFill>
                  <a:schemeClr val="bg1"/>
                </a:solidFill>
                <a:latin typeface="+mj-lt"/>
              </a:rPr>
              <a:t>Proprietary and Confidential</a:t>
            </a:r>
            <a:r>
              <a:rPr lang="ru-RU" sz="800" spc="0" dirty="0">
                <a:solidFill>
                  <a:schemeClr val="bg1"/>
                </a:solidFill>
                <a:latin typeface="+mj-lt"/>
              </a:rPr>
              <a:t>    </a:t>
            </a:r>
            <a:r>
              <a:rPr lang="en-US" sz="800" spc="0" dirty="0">
                <a:solidFill>
                  <a:schemeClr val="bg1"/>
                </a:solidFill>
                <a:latin typeface="+mj-lt"/>
              </a:rPr>
              <a:t>© 2019</a:t>
            </a:r>
          </a:p>
        </p:txBody>
      </p:sp>
      <p:sp>
        <p:nvSpPr>
          <p:cNvPr id="36" name="TextBox 35"/>
          <p:cNvSpPr txBox="1"/>
          <p:nvPr/>
        </p:nvSpPr>
        <p:spPr>
          <a:xfrm>
            <a:off x="0" y="-1076324"/>
            <a:ext cx="9144000" cy="819350"/>
          </a:xfrm>
          <a:prstGeom prst="rect">
            <a:avLst/>
          </a:prstGeom>
          <a:solidFill>
            <a:schemeClr val="bg2"/>
          </a:solidFill>
        </p:spPr>
        <p:txBody>
          <a:bodyPr wrap="square" rtlCol="0">
            <a:noAutofit/>
          </a:bodyPr>
          <a:lstStyle/>
          <a:p>
            <a:pPr algn="ctr"/>
            <a:r>
              <a:rPr lang="en-US" sz="900" u="sng" dirty="0">
                <a:solidFill>
                  <a:schemeClr val="bg1"/>
                </a:solidFill>
              </a:rPr>
              <a:t>PLACE CURSOR</a:t>
            </a:r>
            <a:r>
              <a:rPr lang="en-US" sz="900" u="none" dirty="0">
                <a:solidFill>
                  <a:schemeClr val="bg1"/>
                </a:solidFill>
              </a:rPr>
              <a:t> </a:t>
            </a:r>
            <a:r>
              <a:rPr lang="en-US" sz="900" dirty="0">
                <a:solidFill>
                  <a:schemeClr val="bg1"/>
                </a:solidFill>
              </a:rPr>
              <a:t>ON THE TEXT STYLE,</a:t>
            </a:r>
            <a:r>
              <a:rPr lang="en-US" sz="900" baseline="0" dirty="0">
                <a:solidFill>
                  <a:schemeClr val="bg1"/>
                </a:solidFill>
              </a:rPr>
              <a:t> THEN CLICK </a:t>
            </a:r>
            <a:r>
              <a:rPr lang="en-US" sz="900" b="0" u="sng" baseline="0" dirty="0">
                <a:solidFill>
                  <a:schemeClr val="bg1"/>
                </a:solidFill>
              </a:rPr>
              <a:t>FORMAT PAINTER</a:t>
            </a:r>
            <a:r>
              <a:rPr lang="en-US" sz="900" b="0" u="none" baseline="0" dirty="0">
                <a:solidFill>
                  <a:schemeClr val="bg1"/>
                </a:solidFill>
              </a:rPr>
              <a:t> </a:t>
            </a:r>
            <a:r>
              <a:rPr lang="en-US" sz="900" baseline="0" dirty="0">
                <a:solidFill>
                  <a:schemeClr val="bg1"/>
                </a:solidFill>
              </a:rPr>
              <a:t>IN </a:t>
            </a:r>
            <a:r>
              <a:rPr lang="en-US" sz="900" u="sng" baseline="0" dirty="0">
                <a:solidFill>
                  <a:schemeClr val="bg1"/>
                </a:solidFill>
              </a:rPr>
              <a:t>HOME TAB</a:t>
            </a:r>
            <a:r>
              <a:rPr lang="en-US" sz="900" u="none" baseline="0" dirty="0">
                <a:solidFill>
                  <a:schemeClr val="bg1"/>
                </a:solidFill>
              </a:rPr>
              <a:t> </a:t>
            </a:r>
            <a:r>
              <a:rPr lang="en-US" sz="900" baseline="0" dirty="0">
                <a:solidFill>
                  <a:schemeClr val="bg1"/>
                </a:solidFill>
              </a:rPr>
              <a:t>AND APPLY THE STYLE BY </a:t>
            </a:r>
            <a:r>
              <a:rPr lang="en-US" sz="900" u="sng" baseline="0" dirty="0">
                <a:solidFill>
                  <a:schemeClr val="bg1"/>
                </a:solidFill>
              </a:rPr>
              <a:t>PAINTING YOU TEXT</a:t>
            </a:r>
            <a:endParaRPr lang="en-US" sz="900" u="sng" dirty="0">
              <a:solidFill>
                <a:schemeClr val="bg1"/>
              </a:solidFill>
            </a:endParaRPr>
          </a:p>
        </p:txBody>
      </p:sp>
      <p:pic>
        <p:nvPicPr>
          <p:cNvPr id="4" name="Picture 3"/>
          <p:cNvPicPr>
            <a:picLocks noChangeAspect="1"/>
          </p:cNvPicPr>
          <p:nvPr/>
        </p:nvPicPr>
        <p:blipFill>
          <a:blip r:embed="rId33" cstate="hqprint">
            <a:extLst>
              <a:ext uri="{28A0092B-C50C-407E-A947-70E740481C1C}">
                <a14:useLocalDpi xmlns:a14="http://schemas.microsoft.com/office/drawing/2010/main" val="0"/>
              </a:ext>
            </a:extLst>
          </a:blip>
          <a:stretch>
            <a:fillRect/>
          </a:stretch>
        </p:blipFill>
        <p:spPr>
          <a:xfrm>
            <a:off x="389124" y="4876725"/>
            <a:ext cx="669180" cy="143475"/>
          </a:xfrm>
          <a:prstGeom prst="rect">
            <a:avLst/>
          </a:prstGeom>
        </p:spPr>
      </p:pic>
      <p:grpSp>
        <p:nvGrpSpPr>
          <p:cNvPr id="3" name="Group 2"/>
          <p:cNvGrpSpPr/>
          <p:nvPr/>
        </p:nvGrpSpPr>
        <p:grpSpPr>
          <a:xfrm>
            <a:off x="9276815" y="0"/>
            <a:ext cx="361780" cy="5144790"/>
            <a:chOff x="9284435" y="0"/>
            <a:chExt cx="361780" cy="5144790"/>
          </a:xfrm>
        </p:grpSpPr>
        <p:sp>
          <p:nvSpPr>
            <p:cNvPr id="8" name="Rectangle 7"/>
            <p:cNvSpPr/>
            <p:nvPr userDrawn="1"/>
          </p:nvSpPr>
          <p:spPr>
            <a:xfrm>
              <a:off x="9284435" y="0"/>
              <a:ext cx="360000" cy="360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lumMod val="90000"/>
                  </a:schemeClr>
                </a:solidFill>
              </a:endParaRPr>
            </a:p>
          </p:txBody>
        </p:sp>
        <p:sp>
          <p:nvSpPr>
            <p:cNvPr id="10" name="Rectangle 9"/>
            <p:cNvSpPr/>
            <p:nvPr userDrawn="1"/>
          </p:nvSpPr>
          <p:spPr>
            <a:xfrm>
              <a:off x="9284435" y="360000"/>
              <a:ext cx="360000" cy="360000"/>
            </a:xfrm>
            <a:prstGeom prst="rect">
              <a:avLst/>
            </a:prstGeom>
            <a:solidFill>
              <a:schemeClr val="bg2">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lumMod val="50000"/>
                  </a:schemeClr>
                </a:solidFill>
              </a:endParaRPr>
            </a:p>
          </p:txBody>
        </p:sp>
        <p:sp>
          <p:nvSpPr>
            <p:cNvPr id="11" name="Rectangle 10"/>
            <p:cNvSpPr/>
            <p:nvPr userDrawn="1"/>
          </p:nvSpPr>
          <p:spPr>
            <a:xfrm>
              <a:off x="9284435" y="720000"/>
              <a:ext cx="360000" cy="360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lumMod val="50000"/>
                  </a:schemeClr>
                </a:solidFill>
              </a:endParaRPr>
            </a:p>
          </p:txBody>
        </p:sp>
        <p:sp>
          <p:nvSpPr>
            <p:cNvPr id="12" name="Rectangle 11"/>
            <p:cNvSpPr/>
            <p:nvPr userDrawn="1"/>
          </p:nvSpPr>
          <p:spPr>
            <a:xfrm>
              <a:off x="9284435" y="2216985"/>
              <a:ext cx="360000" cy="36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3" name="Rectangle 12"/>
            <p:cNvSpPr/>
            <p:nvPr userDrawn="1"/>
          </p:nvSpPr>
          <p:spPr>
            <a:xfrm>
              <a:off x="9284435" y="3288740"/>
              <a:ext cx="360000" cy="360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4" name="Rectangle 13"/>
            <p:cNvSpPr/>
            <p:nvPr userDrawn="1"/>
          </p:nvSpPr>
          <p:spPr>
            <a:xfrm>
              <a:off x="9284435" y="2935370"/>
              <a:ext cx="360000" cy="360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5" name="Rectangle 14"/>
            <p:cNvSpPr/>
            <p:nvPr userDrawn="1"/>
          </p:nvSpPr>
          <p:spPr>
            <a:xfrm>
              <a:off x="9284435" y="2576985"/>
              <a:ext cx="360000" cy="360000"/>
            </a:xfrm>
            <a:prstGeom prst="rect">
              <a:avLst/>
            </a:prstGeom>
            <a:solidFill>
              <a:srgbClr val="D92C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6" name="Rectangle 15"/>
            <p:cNvSpPr/>
            <p:nvPr userDrawn="1"/>
          </p:nvSpPr>
          <p:spPr>
            <a:xfrm>
              <a:off x="9284435" y="4424790"/>
              <a:ext cx="360000" cy="360000"/>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8" name="Rectangle 17"/>
            <p:cNvSpPr/>
            <p:nvPr userDrawn="1"/>
          </p:nvSpPr>
          <p:spPr>
            <a:xfrm>
              <a:off x="9284435" y="4784790"/>
              <a:ext cx="360000" cy="360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9" name="Rectangle 18"/>
            <p:cNvSpPr/>
            <p:nvPr userDrawn="1"/>
          </p:nvSpPr>
          <p:spPr>
            <a:xfrm>
              <a:off x="9286215" y="3706405"/>
              <a:ext cx="360000" cy="360000"/>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21" name="Rectangle 20"/>
            <p:cNvSpPr/>
            <p:nvPr userDrawn="1"/>
          </p:nvSpPr>
          <p:spPr>
            <a:xfrm>
              <a:off x="9284435" y="4066405"/>
              <a:ext cx="360000" cy="360000"/>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22" name="Rectangle 21"/>
            <p:cNvSpPr/>
            <p:nvPr userDrawn="1"/>
          </p:nvSpPr>
          <p:spPr>
            <a:xfrm>
              <a:off x="9284435" y="1800000"/>
              <a:ext cx="360000" cy="360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solidFill>
              </a:endParaRPr>
            </a:p>
          </p:txBody>
        </p:sp>
        <p:sp>
          <p:nvSpPr>
            <p:cNvPr id="23" name="Rectangle 22"/>
            <p:cNvSpPr/>
            <p:nvPr userDrawn="1"/>
          </p:nvSpPr>
          <p:spPr>
            <a:xfrm>
              <a:off x="9284435" y="1440000"/>
              <a:ext cx="360000" cy="360000"/>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lumMod val="90000"/>
                  </a:schemeClr>
                </a:solidFill>
              </a:endParaRPr>
            </a:p>
          </p:txBody>
        </p:sp>
        <p:sp>
          <p:nvSpPr>
            <p:cNvPr id="24" name="Rectangle 23"/>
            <p:cNvSpPr/>
            <p:nvPr userDrawn="1"/>
          </p:nvSpPr>
          <p:spPr>
            <a:xfrm>
              <a:off x="9284435" y="1080000"/>
              <a:ext cx="360000" cy="360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solidFill>
              </a:endParaRPr>
            </a:p>
          </p:txBody>
        </p:sp>
      </p:grpSp>
      <p:sp>
        <p:nvSpPr>
          <p:cNvPr id="26" name="TextBox 25"/>
          <p:cNvSpPr txBox="1"/>
          <p:nvPr/>
        </p:nvSpPr>
        <p:spPr>
          <a:xfrm>
            <a:off x="2076432" y="4866758"/>
            <a:ext cx="1221983" cy="194359"/>
          </a:xfrm>
          <a:prstGeom prst="rect">
            <a:avLst/>
          </a:prstGeom>
        </p:spPr>
        <p:txBody>
          <a:bodyPr wrap="square" lIns="0" tIns="0" rIns="0" bIns="0" rtlCol="0">
            <a:noAutofit/>
          </a:bodyPr>
          <a:lstStyle/>
          <a:p>
            <a:pPr defTabSz="432000">
              <a:spcBef>
                <a:spcPts val="600"/>
              </a:spcBef>
            </a:pPr>
            <a:r>
              <a:rPr lang="en-US" sz="600" b="0" i="0" kern="1200" dirty="0">
                <a:solidFill>
                  <a:schemeClr val="tx2">
                    <a:lumMod val="40000"/>
                    <a:lumOff val="60000"/>
                  </a:schemeClr>
                </a:solidFill>
                <a:effectLst/>
                <a:latin typeface="+mn-lt"/>
                <a:ea typeface="+mn-ea"/>
                <a:cs typeface="+mn-cs"/>
              </a:rPr>
              <a:t>Dual headquarters </a:t>
            </a:r>
            <a:br>
              <a:rPr lang="ru-RU" sz="600" b="0" i="0" kern="1200" dirty="0">
                <a:solidFill>
                  <a:schemeClr val="tx2">
                    <a:lumMod val="40000"/>
                    <a:lumOff val="60000"/>
                  </a:schemeClr>
                </a:solidFill>
                <a:effectLst/>
                <a:latin typeface="+mn-lt"/>
                <a:ea typeface="+mn-ea"/>
                <a:cs typeface="+mn-cs"/>
              </a:rPr>
            </a:br>
            <a:r>
              <a:rPr lang="en-US" sz="600" b="0" i="0" kern="1200" dirty="0">
                <a:solidFill>
                  <a:schemeClr val="tx2">
                    <a:lumMod val="40000"/>
                    <a:lumOff val="60000"/>
                  </a:schemeClr>
                </a:solidFill>
                <a:effectLst/>
                <a:latin typeface="+mn-lt"/>
                <a:ea typeface="+mn-ea"/>
                <a:cs typeface="+mn-cs"/>
              </a:rPr>
              <a:t>in Switzerland and Singapore</a:t>
            </a:r>
            <a:endParaRPr lang="en-US" sz="600" dirty="0">
              <a:solidFill>
                <a:schemeClr val="tx2">
                  <a:lumMod val="40000"/>
                  <a:lumOff val="60000"/>
                </a:schemeClr>
              </a:solidFill>
            </a:endParaRPr>
          </a:p>
        </p:txBody>
      </p:sp>
      <p:pic>
        <p:nvPicPr>
          <p:cNvPr id="27" name="Picture 26"/>
          <p:cNvPicPr>
            <a:picLocks noChangeAspect="1"/>
          </p:cNvPicPr>
          <p:nvPr/>
        </p:nvPicPr>
        <p:blipFill rotWithShape="1">
          <a:blip r:embed="rId34" cstate="print">
            <a:extLst>
              <a:ext uri="{28A0092B-C50C-407E-A947-70E740481C1C}">
                <a14:useLocalDpi xmlns:a14="http://schemas.microsoft.com/office/drawing/2010/main" val="0"/>
              </a:ext>
            </a:extLst>
          </a:blip>
          <a:srcRect b="27976"/>
          <a:stretch/>
        </p:blipFill>
        <p:spPr>
          <a:xfrm>
            <a:off x="1191119" y="4798893"/>
            <a:ext cx="752070" cy="354132"/>
          </a:xfrm>
          <a:prstGeom prst="rect">
            <a:avLst/>
          </a:prstGeom>
        </p:spPr>
      </p:pic>
    </p:spTree>
    <p:extLst>
      <p:ext uri="{BB962C8B-B14F-4D97-AF65-F5344CB8AC3E}">
        <p14:creationId xmlns:p14="http://schemas.microsoft.com/office/powerpoint/2010/main" val="297017755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146">
          <p15:clr>
            <a:srgbClr val="F26B43"/>
          </p15:clr>
        </p15:guide>
        <p15:guide id="14" pos="236">
          <p15:clr>
            <a:srgbClr val="F26B43"/>
          </p15:clr>
        </p15:guide>
        <p15:guide id="15" orient="horz" pos="599">
          <p15:clr>
            <a:srgbClr val="F26B43"/>
          </p15:clr>
        </p15:guide>
        <p15:guide id="16" orient="horz" pos="735">
          <p15:clr>
            <a:srgbClr val="F26B43"/>
          </p15:clr>
        </p15:guide>
        <p15:guide id="17" pos="5511">
          <p15:clr>
            <a:srgbClr val="F26B43"/>
          </p15:clr>
        </p15:guide>
        <p15:guide id="18" orient="horz" pos="2867">
          <p15:clr>
            <a:srgbClr val="F26B43"/>
          </p15:clr>
        </p15:guide>
        <p15:guide id="19" pos="2880">
          <p15:clr>
            <a:srgbClr val="F26B43"/>
          </p15:clr>
        </p15:guide>
        <p15:guide id="20" orient="horz" pos="463">
          <p15:clr>
            <a:srgbClr val="F26B43"/>
          </p15:clr>
        </p15:guide>
        <p15:guide id="21" orient="horz" pos="16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acronis.com/en-us/support/beta-cloud/register-partner.html" TargetMode="External"/><Relationship Id="rId5" Type="http://schemas.openxmlformats.org/officeDocument/2006/relationships/hyperlink" Target="https://beta-cloud.acronis.com/" TargetMode="External"/><Relationship Id="rId4" Type="http://schemas.openxmlformats.org/officeDocument/2006/relationships/hyperlink" Target="mailto:beta-cloud@acronis.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mc-ovz-qa80.msp.ru.corp.acronis.com/notary/verify"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2405132"/>
            <a:ext cx="7717789" cy="1218795"/>
          </a:xfrm>
        </p:spPr>
        <p:txBody>
          <a:bodyPr/>
          <a:lstStyle/>
          <a:p>
            <a:r>
              <a:rPr lang="en-US" sz="4800" dirty="0"/>
              <a:t>What’s New in  </a:t>
            </a:r>
            <a:br>
              <a:rPr lang="en-US" sz="4800" dirty="0"/>
            </a:br>
            <a:r>
              <a:rPr lang="en-US" sz="4800" dirty="0"/>
              <a:t>Acronis Cyber Cloud 8.0</a:t>
            </a:r>
          </a:p>
        </p:txBody>
      </p:sp>
      <p:sp>
        <p:nvSpPr>
          <p:cNvPr id="12" name="Text Placeholder 11"/>
          <p:cNvSpPr>
            <a:spLocks noGrp="1"/>
          </p:cNvSpPr>
          <p:nvPr>
            <p:ph type="body" sz="quarter" idx="12"/>
          </p:nvPr>
        </p:nvSpPr>
        <p:spPr/>
        <p:txBody>
          <a:bodyPr/>
          <a:lstStyle/>
          <a:p>
            <a:endParaRPr lang="en-US"/>
          </a:p>
        </p:txBody>
      </p:sp>
      <p:sp>
        <p:nvSpPr>
          <p:cNvPr id="13" name="Text Placeholder 12"/>
          <p:cNvSpPr>
            <a:spLocks noGrp="1"/>
          </p:cNvSpPr>
          <p:nvPr>
            <p:ph type="body" sz="quarter" idx="13"/>
          </p:nvPr>
        </p:nvSpPr>
        <p:spPr/>
        <p:txBody>
          <a:bodyPr/>
          <a:lstStyle/>
          <a:p>
            <a:endParaRPr lang="en-US"/>
          </a:p>
        </p:txBody>
      </p:sp>
      <p:sp>
        <p:nvSpPr>
          <p:cNvPr id="14" name="Text Placeholder 13"/>
          <p:cNvSpPr>
            <a:spLocks noGrp="1"/>
          </p:cNvSpPr>
          <p:nvPr>
            <p:ph type="body" sz="quarter" idx="14"/>
          </p:nvPr>
        </p:nvSpPr>
        <p:spPr/>
        <p:txBody>
          <a:bodyPr/>
          <a:lstStyle/>
          <a:p>
            <a:endParaRPr lang="en-US"/>
          </a:p>
        </p:txBody>
      </p:sp>
      <p:sp>
        <p:nvSpPr>
          <p:cNvPr id="15" name="Text Placeholder 14"/>
          <p:cNvSpPr>
            <a:spLocks noGrp="1"/>
          </p:cNvSpPr>
          <p:nvPr>
            <p:ph type="body" sz="quarter" idx="15"/>
          </p:nvPr>
        </p:nvSpPr>
        <p:spPr/>
        <p:txBody>
          <a:bodyPr/>
          <a:lstStyle/>
          <a:p>
            <a:endParaRPr lang="en-US"/>
          </a:p>
        </p:txBody>
      </p:sp>
      <p:sp>
        <p:nvSpPr>
          <p:cNvPr id="16" name="Text Placeholder 15"/>
          <p:cNvSpPr>
            <a:spLocks noGrp="1"/>
          </p:cNvSpPr>
          <p:nvPr>
            <p:ph type="body" sz="quarter" idx="16"/>
          </p:nvPr>
        </p:nvSpPr>
        <p:spPr/>
        <p:txBody>
          <a:bodyPr/>
          <a:lstStyle/>
          <a:p>
            <a:endParaRPr lang="en-US"/>
          </a:p>
        </p:txBody>
      </p:sp>
      <p:sp>
        <p:nvSpPr>
          <p:cNvPr id="17" name="Text Placeholder 16"/>
          <p:cNvSpPr>
            <a:spLocks noGrp="1"/>
          </p:cNvSpPr>
          <p:nvPr>
            <p:ph type="body" sz="quarter" idx="17"/>
          </p:nvPr>
        </p:nvSpPr>
        <p:spPr/>
        <p:txBody>
          <a:bodyPr/>
          <a:lstStyle/>
          <a:p>
            <a:endParaRPr lang="en-US"/>
          </a:p>
        </p:txBody>
      </p:sp>
      <p:sp>
        <p:nvSpPr>
          <p:cNvPr id="18" name="Text Placeholder 17"/>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19743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Editions management</a:t>
            </a:r>
            <a:endParaRPr lang="ru-RU" dirty="0"/>
          </a:p>
        </p:txBody>
      </p:sp>
      <p:sp>
        <p:nvSpPr>
          <p:cNvPr id="11" name="Content Placeholder 10"/>
          <p:cNvSpPr>
            <a:spLocks noGrp="1"/>
          </p:cNvSpPr>
          <p:nvPr>
            <p:ph sz="quarter" idx="10"/>
          </p:nvPr>
        </p:nvSpPr>
        <p:spPr>
          <a:xfrm>
            <a:off x="374651" y="961663"/>
            <a:ext cx="3655240" cy="3384549"/>
          </a:xfrm>
        </p:spPr>
        <p:txBody>
          <a:bodyPr/>
          <a:lstStyle/>
          <a:p>
            <a:pPr marL="216000" indent="-216000">
              <a:spcBef>
                <a:spcPts val="1200"/>
              </a:spcBef>
            </a:pPr>
            <a:r>
              <a:rPr lang="en-US" sz="1400" dirty="0">
                <a:ea typeface="Calibri" panose="020F0502020204030204" pitchFamily="34" charset="0"/>
                <a:cs typeface="Times New Roman" panose="02020603050405020304" pitchFamily="18" charset="0"/>
              </a:rPr>
              <a:t>Editions are </a:t>
            </a:r>
            <a:r>
              <a:rPr lang="en-US" sz="1400" b="1" dirty="0">
                <a:ea typeface="Calibri" panose="020F0502020204030204" pitchFamily="34" charset="0"/>
                <a:cs typeface="Times New Roman" panose="02020603050405020304" pitchFamily="18" charset="0"/>
              </a:rPr>
              <a:t>per-customer-tenant</a:t>
            </a:r>
            <a:r>
              <a:rPr lang="en-US" sz="1400" dirty="0">
                <a:ea typeface="Calibri" panose="020F0502020204030204" pitchFamily="34" charset="0"/>
                <a:cs typeface="Times New Roman" panose="02020603050405020304" pitchFamily="18" charset="0"/>
              </a:rPr>
              <a:t>, each customer tenant has one of the editions</a:t>
            </a:r>
          </a:p>
          <a:p>
            <a:pPr marL="216000" indent="-216000">
              <a:spcBef>
                <a:spcPts val="1200"/>
              </a:spcBef>
            </a:pPr>
            <a:r>
              <a:rPr lang="en-US" sz="1400" dirty="0">
                <a:ea typeface="Calibri" panose="020F0502020204030204" pitchFamily="34" charset="0"/>
                <a:cs typeface="Times New Roman" panose="02020603050405020304" pitchFamily="18" charset="0"/>
              </a:rPr>
              <a:t>A customer </a:t>
            </a:r>
            <a:r>
              <a:rPr lang="en-US" sz="1400" b="1" dirty="0">
                <a:ea typeface="Calibri" panose="020F0502020204030204" pitchFamily="34" charset="0"/>
                <a:cs typeface="Times New Roman" panose="02020603050405020304" pitchFamily="18" charset="0"/>
              </a:rPr>
              <a:t>tenant can have only one edition</a:t>
            </a:r>
            <a:r>
              <a:rPr lang="en-US" sz="1400" dirty="0">
                <a:ea typeface="Calibri" panose="020F0502020204030204" pitchFamily="34" charset="0"/>
                <a:cs typeface="Times New Roman" panose="02020603050405020304" pitchFamily="18" charset="0"/>
              </a:rPr>
              <a:t>, so each customer device is licensed by Standard, Advanced or Disaster Recovery editions</a:t>
            </a:r>
          </a:p>
          <a:p>
            <a:pPr marL="216000" indent="-216000">
              <a:spcBef>
                <a:spcPts val="1200"/>
              </a:spcBef>
            </a:pPr>
            <a:r>
              <a:rPr lang="en-US" sz="1400" dirty="0">
                <a:ea typeface="Calibri" panose="020F0502020204030204" pitchFamily="34" charset="0"/>
                <a:cs typeface="Times New Roman" panose="02020603050405020304" pitchFamily="18" charset="0"/>
              </a:rPr>
              <a:t>You can</a:t>
            </a:r>
            <a:r>
              <a:rPr lang="en-US" sz="1400" b="1" dirty="0">
                <a:ea typeface="Calibri" panose="020F0502020204030204" pitchFamily="34" charset="0"/>
                <a:cs typeface="Times New Roman" panose="02020603050405020304" pitchFamily="18" charset="0"/>
              </a:rPr>
              <a:t> change the tenant edition</a:t>
            </a:r>
            <a:r>
              <a:rPr lang="en-US" sz="1400" dirty="0">
                <a:ea typeface="Calibri" panose="020F0502020204030204" pitchFamily="34" charset="0"/>
                <a:cs typeface="Times New Roman" panose="02020603050405020304" pitchFamily="18" charset="0"/>
              </a:rPr>
              <a:t> (upgrade and downgrade are available) in the management console</a:t>
            </a:r>
            <a:endParaRPr lang="en-US" sz="1400" dirty="0"/>
          </a:p>
        </p:txBody>
      </p:sp>
      <p:sp>
        <p:nvSpPr>
          <p:cNvPr id="12" name="Text Placeholder 11"/>
          <p:cNvSpPr>
            <a:spLocks noGrp="1"/>
          </p:cNvSpPr>
          <p:nvPr>
            <p:ph type="body" sz="quarter" idx="12"/>
          </p:nvPr>
        </p:nvSpPr>
        <p:spPr/>
        <p:txBody>
          <a:bodyPr/>
          <a:lstStyle/>
          <a:p>
            <a:endParaRPr lang="en-US"/>
          </a:p>
        </p:txBody>
      </p:sp>
      <p:sp>
        <p:nvSpPr>
          <p:cNvPr id="15" name="Text Placeholder 14"/>
          <p:cNvSpPr>
            <a:spLocks noGrp="1"/>
          </p:cNvSpPr>
          <p:nvPr>
            <p:ph type="body" sz="quarter" idx="13"/>
          </p:nvPr>
        </p:nvSpPr>
        <p:spPr/>
        <p:txBody>
          <a:bodyPr/>
          <a:lstStyle/>
          <a:p>
            <a:endParaRPr lang="en-US"/>
          </a:p>
        </p:txBody>
      </p:sp>
      <p:sp>
        <p:nvSpPr>
          <p:cNvPr id="16" name="Text Placeholder 15"/>
          <p:cNvSpPr>
            <a:spLocks noGrp="1"/>
          </p:cNvSpPr>
          <p:nvPr>
            <p:ph type="body" sz="quarter" idx="14"/>
          </p:nvPr>
        </p:nvSpPr>
        <p:spPr/>
        <p:txBody>
          <a:bodyPr/>
          <a:lstStyle/>
          <a:p>
            <a:endParaRPr lang="en-US"/>
          </a:p>
        </p:txBody>
      </p:sp>
      <p:sp>
        <p:nvSpPr>
          <p:cNvPr id="17" name="Text Placeholder 16"/>
          <p:cNvSpPr>
            <a:spLocks noGrp="1"/>
          </p:cNvSpPr>
          <p:nvPr>
            <p:ph type="body" sz="quarter" idx="15"/>
          </p:nvPr>
        </p:nvSpPr>
        <p:spPr/>
        <p:txBody>
          <a:bodyPr/>
          <a:lstStyle/>
          <a:p>
            <a:endParaRPr lang="en-US"/>
          </a:p>
        </p:txBody>
      </p:sp>
      <p:sp>
        <p:nvSpPr>
          <p:cNvPr id="18" name="Text Placeholder 17"/>
          <p:cNvSpPr>
            <a:spLocks noGrp="1"/>
          </p:cNvSpPr>
          <p:nvPr>
            <p:ph type="body" sz="quarter" idx="16"/>
          </p:nvPr>
        </p:nvSpPr>
        <p:spPr/>
        <p:txBody>
          <a:bodyPr/>
          <a:lstStyle/>
          <a:p>
            <a:endParaRPr lang="en-US"/>
          </a:p>
        </p:txBody>
      </p:sp>
      <p:sp>
        <p:nvSpPr>
          <p:cNvPr id="19" name="Text Placeholder 18"/>
          <p:cNvSpPr>
            <a:spLocks noGrp="1"/>
          </p:cNvSpPr>
          <p:nvPr>
            <p:ph type="body" sz="quarter" idx="17"/>
          </p:nvPr>
        </p:nvSpPr>
        <p:spPr/>
        <p:txBody>
          <a:bodyPr/>
          <a:lstStyle/>
          <a:p>
            <a:endParaRPr lang="en-US"/>
          </a:p>
        </p:txBody>
      </p:sp>
      <p:sp>
        <p:nvSpPr>
          <p:cNvPr id="20" name="Text Placeholder 19"/>
          <p:cNvSpPr>
            <a:spLocks noGrp="1"/>
          </p:cNvSpPr>
          <p:nvPr>
            <p:ph type="body" sz="quarter" idx="18"/>
          </p:nvPr>
        </p:nvSpPr>
        <p:spPr/>
        <p:txBody>
          <a:bodyPr/>
          <a:lstStyle/>
          <a:p>
            <a:endParaRPr lang="en-US"/>
          </a:p>
        </p:txBody>
      </p:sp>
      <p:pic>
        <p:nvPicPr>
          <p:cNvPr id="14" name="Picture Placeholder 2"/>
          <p:cNvPicPr>
            <a:picLocks noChangeAspect="1"/>
          </p:cNvPicPr>
          <p:nvPr/>
        </p:nvPicPr>
        <p:blipFill rotWithShape="1">
          <a:blip r:embed="rId3" cstate="print">
            <a:extLst>
              <a:ext uri="{28A0092B-C50C-407E-A947-70E740481C1C}">
                <a14:useLocalDpi xmlns:a14="http://schemas.microsoft.com/office/drawing/2010/main" val="0"/>
              </a:ext>
            </a:extLst>
          </a:blip>
          <a:srcRect l="19288" t="5964" r="19337" b="31857"/>
          <a:stretch/>
        </p:blipFill>
        <p:spPr>
          <a:xfrm>
            <a:off x="4679949" y="961663"/>
            <a:ext cx="4078697" cy="3382946"/>
          </a:xfrm>
          <a:prstGeom prst="rect">
            <a:avLst/>
          </a:prstGeom>
          <a:solidFill>
            <a:schemeClr val="bg2"/>
          </a:solidFill>
          <a:ln w="9525">
            <a:noFill/>
          </a:ln>
          <a:effectLst>
            <a:outerShdw blurRad="254000" sx="102000" sy="102000" algn="ctr" rotWithShape="0">
              <a:prstClr val="black">
                <a:alpha val="25000"/>
              </a:prstClr>
            </a:outerShdw>
          </a:effectLst>
        </p:spPr>
      </p:pic>
    </p:spTree>
    <p:extLst>
      <p:ext uri="{BB962C8B-B14F-4D97-AF65-F5344CB8AC3E}">
        <p14:creationId xmlns:p14="http://schemas.microsoft.com/office/powerpoint/2010/main" val="14511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to editions</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32" name="TextBox 31"/>
          <p:cNvSpPr txBox="1"/>
          <p:nvPr/>
        </p:nvSpPr>
        <p:spPr>
          <a:xfrm>
            <a:off x="5017854" y="2638370"/>
            <a:ext cx="2541468" cy="292475"/>
          </a:xfrm>
          <a:prstGeom prst="rect">
            <a:avLst/>
          </a:prstGeom>
          <a:solidFill>
            <a:srgbClr val="005A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000" tIns="0" rIns="27000" bIns="0" rtlCol="0" anchor="ctr">
            <a:noAutofit/>
          </a:bodyPr>
          <a:lstStyle/>
          <a:p>
            <a:pPr algn="ctr"/>
            <a:r>
              <a:rPr lang="en-US" sz="1400" dirty="0">
                <a:solidFill>
                  <a:schemeClr val="bg1"/>
                </a:solidFill>
              </a:rPr>
              <a:t>Advanced edition</a:t>
            </a:r>
          </a:p>
        </p:txBody>
      </p:sp>
      <p:sp>
        <p:nvSpPr>
          <p:cNvPr id="33" name="TextBox 32"/>
          <p:cNvSpPr txBox="1"/>
          <p:nvPr/>
        </p:nvSpPr>
        <p:spPr>
          <a:xfrm>
            <a:off x="5017854" y="3061428"/>
            <a:ext cx="2541468" cy="294894"/>
          </a:xfrm>
          <a:prstGeom prst="rect">
            <a:avLst/>
          </a:prstGeom>
          <a:solidFill>
            <a:srgbClr val="005A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000" tIns="0" rIns="27000" bIns="0" rtlCol="0" anchor="ctr">
            <a:noAutofit/>
          </a:bodyPr>
          <a:lstStyle/>
          <a:p>
            <a:pPr algn="ctr"/>
            <a:r>
              <a:rPr lang="en-US" sz="1400" dirty="0">
                <a:solidFill>
                  <a:schemeClr val="bg1"/>
                </a:solidFill>
              </a:rPr>
              <a:t>Disaster Recovery edition</a:t>
            </a:r>
          </a:p>
        </p:txBody>
      </p:sp>
      <p:sp>
        <p:nvSpPr>
          <p:cNvPr id="34" name="TextBox 33"/>
          <p:cNvSpPr txBox="1"/>
          <p:nvPr/>
        </p:nvSpPr>
        <p:spPr>
          <a:xfrm>
            <a:off x="5017854" y="1510450"/>
            <a:ext cx="2541468" cy="292475"/>
          </a:xfrm>
          <a:prstGeom prst="rect">
            <a:avLst/>
          </a:prstGeom>
          <a:solidFill>
            <a:srgbClr val="005A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000" tIns="0" rIns="27000" bIns="0" rtlCol="0" anchor="ctr">
            <a:noAutofit/>
          </a:bodyPr>
          <a:lstStyle/>
          <a:p>
            <a:pPr algn="ctr"/>
            <a:r>
              <a:rPr lang="en-US" sz="1400" dirty="0">
                <a:solidFill>
                  <a:schemeClr val="bg1"/>
                </a:solidFill>
              </a:rPr>
              <a:t>Standard edition</a:t>
            </a:r>
          </a:p>
        </p:txBody>
      </p:sp>
      <p:sp>
        <p:nvSpPr>
          <p:cNvPr id="35" name="TextBox 34"/>
          <p:cNvSpPr txBox="1"/>
          <p:nvPr/>
        </p:nvSpPr>
        <p:spPr>
          <a:xfrm>
            <a:off x="5017854" y="2215312"/>
            <a:ext cx="2541468" cy="2924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000" tIns="0" rIns="27000" bIns="0" rtlCol="0" anchor="ctr">
            <a:noAutofit/>
          </a:bodyPr>
          <a:lstStyle/>
          <a:p>
            <a:pPr algn="ctr"/>
            <a:r>
              <a:rPr lang="en-US" sz="1200" dirty="0">
                <a:solidFill>
                  <a:schemeClr val="bg1"/>
                </a:solidFill>
              </a:rPr>
              <a:t>Standard &amp; DR Add-on (legacy)*</a:t>
            </a:r>
          </a:p>
        </p:txBody>
      </p:sp>
      <p:sp>
        <p:nvSpPr>
          <p:cNvPr id="39" name="Right Arrow 38"/>
          <p:cNvSpPr/>
          <p:nvPr/>
        </p:nvSpPr>
        <p:spPr>
          <a:xfrm>
            <a:off x="3234782" y="1472446"/>
            <a:ext cx="1446370" cy="401980"/>
          </a:xfrm>
          <a:prstGeom prst="rightArrow">
            <a:avLst>
              <a:gd name="adj1" fmla="val 40251"/>
              <a:gd name="adj2" fmla="val 96896"/>
            </a:avLst>
          </a:prstGeom>
          <a:gradFill>
            <a:gsLst>
              <a:gs pos="0">
                <a:srgbClr val="4875B3">
                  <a:lumMod val="5000"/>
                  <a:lumOff val="95000"/>
                  <a:alpha val="0"/>
                </a:srgbClr>
              </a:gs>
              <a:gs pos="74000">
                <a:srgbClr val="1256BC"/>
              </a:gs>
              <a:gs pos="100000">
                <a:srgbClr val="011F4D">
                  <a:lumMod val="75000"/>
                  <a:lumOff val="25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41" name="U-Turn Arrow 40"/>
          <p:cNvSpPr/>
          <p:nvPr/>
        </p:nvSpPr>
        <p:spPr>
          <a:xfrm rot="5400000">
            <a:off x="7431121" y="2619866"/>
            <a:ext cx="907868" cy="467067"/>
          </a:xfrm>
          <a:prstGeom prst="uturnArrow">
            <a:avLst>
              <a:gd name="adj1" fmla="val 23934"/>
              <a:gd name="adj2" fmla="val 25000"/>
              <a:gd name="adj3" fmla="val 25000"/>
              <a:gd name="adj4" fmla="val 47635"/>
              <a:gd name="adj5" fmla="val 100000"/>
            </a:avLst>
          </a:prstGeom>
          <a:solidFill>
            <a:srgbClr val="82B4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46" name="U-Turn Arrow 45"/>
          <p:cNvSpPr/>
          <p:nvPr/>
        </p:nvSpPr>
        <p:spPr>
          <a:xfrm rot="5400000" flipH="1">
            <a:off x="7478231" y="1691361"/>
            <a:ext cx="813650" cy="467067"/>
          </a:xfrm>
          <a:prstGeom prst="uturnArrow">
            <a:avLst>
              <a:gd name="adj1" fmla="val 23934"/>
              <a:gd name="adj2" fmla="val 25000"/>
              <a:gd name="adj3" fmla="val 25000"/>
              <a:gd name="adj4" fmla="val 47635"/>
              <a:gd name="adj5" fmla="val 100000"/>
            </a:avLst>
          </a:prstGeom>
          <a:solidFill>
            <a:srgbClr val="82B4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3" name="Rectangle 2"/>
          <p:cNvSpPr/>
          <p:nvPr/>
        </p:nvSpPr>
        <p:spPr>
          <a:xfrm>
            <a:off x="383607" y="950913"/>
            <a:ext cx="2382062" cy="246221"/>
          </a:xfrm>
          <a:prstGeom prst="rect">
            <a:avLst/>
          </a:prstGeom>
        </p:spPr>
        <p:txBody>
          <a:bodyPr wrap="none" lIns="0" tIns="0" rIns="0" bIns="0">
            <a:spAutoFit/>
          </a:bodyPr>
          <a:lstStyle/>
          <a:p>
            <a:r>
              <a:rPr lang="en-US" sz="1600" b="1" dirty="0">
                <a:solidFill>
                  <a:schemeClr val="bg2"/>
                </a:solidFill>
              </a:rPr>
              <a:t>Acronis Cyber Cloud 7.9</a:t>
            </a:r>
          </a:p>
        </p:txBody>
      </p:sp>
      <p:sp>
        <p:nvSpPr>
          <p:cNvPr id="11" name="Rectangle 10"/>
          <p:cNvSpPr/>
          <p:nvPr/>
        </p:nvSpPr>
        <p:spPr>
          <a:xfrm>
            <a:off x="5005575" y="950913"/>
            <a:ext cx="2382062" cy="246221"/>
          </a:xfrm>
          <a:prstGeom prst="rect">
            <a:avLst/>
          </a:prstGeom>
        </p:spPr>
        <p:txBody>
          <a:bodyPr wrap="none" lIns="0" tIns="0" rIns="0" bIns="0">
            <a:spAutoFit/>
          </a:bodyPr>
          <a:lstStyle/>
          <a:p>
            <a:r>
              <a:rPr lang="en-US" sz="1600" b="1" dirty="0">
                <a:solidFill>
                  <a:schemeClr val="bg2"/>
                </a:solidFill>
              </a:rPr>
              <a:t>Acronis Cyber Cloud 8.0</a:t>
            </a:r>
          </a:p>
        </p:txBody>
      </p:sp>
      <p:sp>
        <p:nvSpPr>
          <p:cNvPr id="44" name="TextBox 43"/>
          <p:cNvSpPr txBox="1"/>
          <p:nvPr/>
        </p:nvSpPr>
        <p:spPr>
          <a:xfrm>
            <a:off x="1056968" y="3763262"/>
            <a:ext cx="4167325" cy="424261"/>
          </a:xfrm>
          <a:prstGeom prst="rect">
            <a:avLst/>
          </a:prstGeom>
        </p:spPr>
        <p:txBody>
          <a:bodyPr wrap="square" lIns="0" tIns="0" rIns="0" bIns="0" rtlCol="0">
            <a:noAutofit/>
          </a:bodyPr>
          <a:lstStyle/>
          <a:p>
            <a:pPr defTabSz="431990">
              <a:spcBef>
                <a:spcPts val="600"/>
              </a:spcBef>
            </a:pPr>
            <a:r>
              <a:rPr lang="en-US" sz="1200" dirty="0">
                <a:solidFill>
                  <a:schemeClr val="bg2"/>
                </a:solidFill>
              </a:rPr>
              <a:t>Automatic transition when Acronis enables 8.0</a:t>
            </a:r>
            <a:endParaRPr lang="ru-RU" sz="1200" dirty="0">
              <a:solidFill>
                <a:schemeClr val="bg2"/>
              </a:solidFill>
            </a:endParaRPr>
          </a:p>
          <a:p>
            <a:pPr defTabSz="431990">
              <a:spcBef>
                <a:spcPts val="600"/>
              </a:spcBef>
            </a:pPr>
            <a:r>
              <a:rPr lang="en-US" sz="1200" dirty="0">
                <a:solidFill>
                  <a:schemeClr val="bg2"/>
                </a:solidFill>
              </a:rPr>
              <a:t>Transition initiated by partner (via the portal or API)</a:t>
            </a:r>
          </a:p>
        </p:txBody>
      </p:sp>
      <p:sp>
        <p:nvSpPr>
          <p:cNvPr id="27" name="TextBox 26"/>
          <p:cNvSpPr txBox="1"/>
          <p:nvPr/>
        </p:nvSpPr>
        <p:spPr>
          <a:xfrm>
            <a:off x="383607" y="4402952"/>
            <a:ext cx="5321868" cy="165822"/>
          </a:xfrm>
          <a:prstGeom prst="rect">
            <a:avLst/>
          </a:prstGeom>
        </p:spPr>
        <p:txBody>
          <a:bodyPr wrap="square" lIns="0" tIns="0" rIns="0" bIns="0" rtlCol="0">
            <a:noAutofit/>
          </a:bodyPr>
          <a:lstStyle/>
          <a:p>
            <a:pPr defTabSz="431990">
              <a:spcBef>
                <a:spcPts val="600"/>
              </a:spcBef>
            </a:pPr>
            <a:r>
              <a:rPr lang="en-US" sz="1100" dirty="0">
                <a:solidFill>
                  <a:schemeClr val="bg2"/>
                </a:solidFill>
              </a:rPr>
              <a:t>* See the next slide for end of life details regarding Standard and DR editions</a:t>
            </a:r>
          </a:p>
        </p:txBody>
      </p:sp>
      <p:sp>
        <p:nvSpPr>
          <p:cNvPr id="29" name="TextBox 28"/>
          <p:cNvSpPr txBox="1"/>
          <p:nvPr/>
        </p:nvSpPr>
        <p:spPr>
          <a:xfrm>
            <a:off x="855619" y="1444836"/>
            <a:ext cx="237916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180000" bIns="0" rtlCol="0" anchor="ctr">
            <a:noAutofit/>
          </a:bodyPr>
          <a:lstStyle/>
          <a:p>
            <a:r>
              <a:rPr lang="en-US" sz="1400" b="1" dirty="0">
                <a:solidFill>
                  <a:schemeClr val="bg2"/>
                </a:solidFill>
              </a:rPr>
              <a:t>Acronis</a:t>
            </a:r>
            <a:r>
              <a:rPr lang="en-US" sz="1400" dirty="0">
                <a:solidFill>
                  <a:schemeClr val="bg2"/>
                </a:solidFill>
              </a:rPr>
              <a:t> Backup Cloud</a:t>
            </a:r>
          </a:p>
        </p:txBody>
      </p:sp>
      <p:pic>
        <p:nvPicPr>
          <p:cNvPr id="47" name="Picture 46">
            <a:extLst>
              <a:ext uri="{FF2B5EF4-FFF2-40B4-BE49-F238E27FC236}">
                <a16:creationId xmlns:a16="http://schemas.microsoft.com/office/drawing/2014/main" id="{1107415F-0A26-D84A-887A-68FF412D66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072" y="1432492"/>
            <a:ext cx="596866" cy="570714"/>
          </a:xfrm>
          <a:prstGeom prst="rect">
            <a:avLst/>
          </a:prstGeom>
        </p:spPr>
      </p:pic>
      <p:pic>
        <p:nvPicPr>
          <p:cNvPr id="49" name="Picture 48">
            <a:extLst>
              <a:ext uri="{FF2B5EF4-FFF2-40B4-BE49-F238E27FC236}">
                <a16:creationId xmlns:a16="http://schemas.microsoft.com/office/drawing/2014/main" id="{BF8B0684-0DE5-C643-9EB4-027B195DE7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787" y="2108663"/>
            <a:ext cx="589436" cy="557134"/>
          </a:xfrm>
          <a:prstGeom prst="rect">
            <a:avLst/>
          </a:prstGeom>
        </p:spPr>
      </p:pic>
      <p:sp>
        <p:nvSpPr>
          <p:cNvPr id="51" name="TextBox 50"/>
          <p:cNvSpPr txBox="1"/>
          <p:nvPr/>
        </p:nvSpPr>
        <p:spPr>
          <a:xfrm>
            <a:off x="852964" y="2142971"/>
            <a:ext cx="238181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180000" bIns="0" rtlCol="0" anchor="ctr">
            <a:noAutofit/>
          </a:bodyPr>
          <a:lstStyle/>
          <a:p>
            <a:r>
              <a:rPr lang="en-US" sz="1400" b="1" dirty="0">
                <a:solidFill>
                  <a:schemeClr val="bg2"/>
                </a:solidFill>
              </a:rPr>
              <a:t>Acronis</a:t>
            </a:r>
            <a:r>
              <a:rPr lang="en-US" sz="1400" dirty="0">
                <a:solidFill>
                  <a:schemeClr val="bg2"/>
                </a:solidFill>
              </a:rPr>
              <a:t> Disaster </a:t>
            </a:r>
            <a:br>
              <a:rPr lang="en-US" sz="1400" dirty="0">
                <a:solidFill>
                  <a:schemeClr val="bg2"/>
                </a:solidFill>
              </a:rPr>
            </a:br>
            <a:r>
              <a:rPr lang="en-US" sz="1400" dirty="0">
                <a:solidFill>
                  <a:schemeClr val="bg2"/>
                </a:solidFill>
              </a:rPr>
              <a:t>Recovery Cloud</a:t>
            </a:r>
          </a:p>
        </p:txBody>
      </p:sp>
      <p:sp>
        <p:nvSpPr>
          <p:cNvPr id="53" name="Right Arrow 52"/>
          <p:cNvSpPr/>
          <p:nvPr/>
        </p:nvSpPr>
        <p:spPr>
          <a:xfrm>
            <a:off x="3234782" y="2162984"/>
            <a:ext cx="1446370" cy="401980"/>
          </a:xfrm>
          <a:prstGeom prst="rightArrow">
            <a:avLst>
              <a:gd name="adj1" fmla="val 40251"/>
              <a:gd name="adj2" fmla="val 96896"/>
            </a:avLst>
          </a:prstGeom>
          <a:gradFill>
            <a:gsLst>
              <a:gs pos="0">
                <a:srgbClr val="4875B3">
                  <a:lumMod val="5000"/>
                  <a:lumOff val="95000"/>
                  <a:alpha val="0"/>
                </a:srgbClr>
              </a:gs>
              <a:gs pos="74000">
                <a:srgbClr val="1256BC"/>
              </a:gs>
              <a:gs pos="100000">
                <a:srgbClr val="011F4D">
                  <a:lumMod val="75000"/>
                  <a:lumOff val="25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cxnSp>
        <p:nvCxnSpPr>
          <p:cNvPr id="54" name="Straight Connector 53"/>
          <p:cNvCxnSpPr/>
          <p:nvPr/>
        </p:nvCxnSpPr>
        <p:spPr>
          <a:xfrm>
            <a:off x="374650" y="3558332"/>
            <a:ext cx="8365106" cy="0"/>
          </a:xfrm>
          <a:prstGeom prst="line">
            <a:avLst/>
          </a:prstGeom>
          <a:noFill/>
          <a:ln w="6350" cap="flat" cmpd="sng" algn="ctr">
            <a:gradFill>
              <a:gsLst>
                <a:gs pos="0">
                  <a:srgbClr val="4875B3">
                    <a:lumMod val="5000"/>
                    <a:lumOff val="95000"/>
                    <a:alpha val="0"/>
                  </a:srgbClr>
                </a:gs>
                <a:gs pos="50000">
                  <a:srgbClr val="011F4D">
                    <a:lumMod val="75000"/>
                    <a:lumOff val="25000"/>
                  </a:srgbClr>
                </a:gs>
                <a:gs pos="100000">
                  <a:srgbClr val="FFFFFF">
                    <a:alpha val="0"/>
                  </a:srgbClr>
                </a:gs>
              </a:gsLst>
              <a:lin ang="0" scaled="0"/>
            </a:gradFill>
            <a:prstDash val="solid"/>
            <a:miter lim="800000"/>
          </a:ln>
          <a:effectLst/>
        </p:spPr>
      </p:cxnSp>
      <p:sp>
        <p:nvSpPr>
          <p:cNvPr id="55" name="Right Arrow 54"/>
          <p:cNvSpPr/>
          <p:nvPr/>
        </p:nvSpPr>
        <p:spPr>
          <a:xfrm>
            <a:off x="406480" y="3732782"/>
            <a:ext cx="408789" cy="229786"/>
          </a:xfrm>
          <a:prstGeom prst="rightArrow">
            <a:avLst>
              <a:gd name="adj1" fmla="val 40251"/>
              <a:gd name="adj2" fmla="val 65302"/>
            </a:avLst>
          </a:prstGeom>
          <a:gradFill>
            <a:gsLst>
              <a:gs pos="0">
                <a:srgbClr val="4875B3">
                  <a:lumMod val="5000"/>
                  <a:lumOff val="95000"/>
                  <a:alpha val="0"/>
                </a:srgbClr>
              </a:gs>
              <a:gs pos="74000">
                <a:srgbClr val="1256BC"/>
              </a:gs>
              <a:gs pos="100000">
                <a:srgbClr val="011F4D">
                  <a:lumMod val="75000"/>
                  <a:lumOff val="25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57" name="Right Arrow 56"/>
          <p:cNvSpPr/>
          <p:nvPr/>
        </p:nvSpPr>
        <p:spPr>
          <a:xfrm>
            <a:off x="406479" y="4014059"/>
            <a:ext cx="408789" cy="229786"/>
          </a:xfrm>
          <a:prstGeom prst="rightArrow">
            <a:avLst>
              <a:gd name="adj1" fmla="val 40251"/>
              <a:gd name="adj2" fmla="val 65302"/>
            </a:avLst>
          </a:prstGeom>
          <a:gradFill>
            <a:gsLst>
              <a:gs pos="0">
                <a:srgbClr val="4875B3">
                  <a:lumMod val="5000"/>
                  <a:lumOff val="95000"/>
                  <a:alpha val="0"/>
                </a:srgbClr>
              </a:gs>
              <a:gs pos="74000">
                <a:schemeClr val="accent3"/>
              </a:gs>
              <a:gs pos="100000">
                <a:schemeClr val="accent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Tree>
    <p:extLst>
      <p:ext uri="{BB962C8B-B14F-4D97-AF65-F5344CB8AC3E}">
        <p14:creationId xmlns:p14="http://schemas.microsoft.com/office/powerpoint/2010/main" val="153439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EOL Transition Timeline for Standard</a:t>
            </a:r>
            <a:br>
              <a:rPr lang="ru-RU" dirty="0"/>
            </a:br>
            <a:r>
              <a:rPr lang="en-US" dirty="0"/>
              <a:t>&amp; DR edition</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1" name="Right Arrow 10"/>
          <p:cNvSpPr/>
          <p:nvPr/>
        </p:nvSpPr>
        <p:spPr>
          <a:xfrm>
            <a:off x="383607" y="1911034"/>
            <a:ext cx="8365106" cy="434671"/>
          </a:xfrm>
          <a:prstGeom prst="rightArrow">
            <a:avLst>
              <a:gd name="adj1" fmla="val 100000"/>
              <a:gd name="adj2" fmla="val 61987"/>
            </a:avLst>
          </a:prstGeom>
          <a:solidFill>
            <a:srgbClr val="00327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200" dirty="0">
              <a:solidFill>
                <a:schemeClr val="bg1"/>
              </a:solidFill>
            </a:endParaRPr>
          </a:p>
        </p:txBody>
      </p:sp>
      <p:sp>
        <p:nvSpPr>
          <p:cNvPr id="13" name="TextBox 12"/>
          <p:cNvSpPr txBox="1"/>
          <p:nvPr/>
        </p:nvSpPr>
        <p:spPr>
          <a:xfrm>
            <a:off x="961637" y="1534089"/>
            <a:ext cx="2728601" cy="254726"/>
          </a:xfrm>
          <a:prstGeom prst="rect">
            <a:avLst/>
          </a:prstGeom>
        </p:spPr>
        <p:txBody>
          <a:bodyPr wrap="square" lIns="0" tIns="0" rIns="0" bIns="0" rtlCol="0">
            <a:noAutofit/>
          </a:bodyPr>
          <a:lstStyle/>
          <a:p>
            <a:pPr defTabSz="324000">
              <a:spcBef>
                <a:spcPts val="450"/>
              </a:spcBef>
            </a:pPr>
            <a:r>
              <a:rPr lang="en-US" sz="1400" b="1" dirty="0">
                <a:solidFill>
                  <a:schemeClr val="bg2"/>
                </a:solidFill>
              </a:rPr>
              <a:t>Acronis Cyber Cloud 8.0</a:t>
            </a:r>
          </a:p>
        </p:txBody>
      </p:sp>
      <p:sp>
        <p:nvSpPr>
          <p:cNvPr id="16" name="TextBox 15"/>
          <p:cNvSpPr txBox="1"/>
          <p:nvPr/>
        </p:nvSpPr>
        <p:spPr>
          <a:xfrm>
            <a:off x="3516709" y="1534089"/>
            <a:ext cx="2728601" cy="254726"/>
          </a:xfrm>
          <a:prstGeom prst="rect">
            <a:avLst/>
          </a:prstGeom>
        </p:spPr>
        <p:txBody>
          <a:bodyPr wrap="square" lIns="0" tIns="0" rIns="0" bIns="0" rtlCol="0">
            <a:noAutofit/>
          </a:bodyPr>
          <a:lstStyle/>
          <a:p>
            <a:pPr defTabSz="324000">
              <a:spcBef>
                <a:spcPts val="450"/>
              </a:spcBef>
            </a:pPr>
            <a:r>
              <a:rPr lang="en-US" sz="1400" b="1" dirty="0">
                <a:solidFill>
                  <a:schemeClr val="bg2"/>
                </a:solidFill>
              </a:rPr>
              <a:t>Acronis Cyber Cloud 9.0</a:t>
            </a:r>
          </a:p>
        </p:txBody>
      </p:sp>
      <p:sp>
        <p:nvSpPr>
          <p:cNvPr id="17" name="TextBox 16"/>
          <p:cNvSpPr txBox="1"/>
          <p:nvPr/>
        </p:nvSpPr>
        <p:spPr>
          <a:xfrm>
            <a:off x="6202956" y="1534089"/>
            <a:ext cx="2728601" cy="254726"/>
          </a:xfrm>
          <a:prstGeom prst="rect">
            <a:avLst/>
          </a:prstGeom>
        </p:spPr>
        <p:txBody>
          <a:bodyPr wrap="square" lIns="0" tIns="0" rIns="0" bIns="0" rtlCol="0">
            <a:noAutofit/>
          </a:bodyPr>
          <a:lstStyle/>
          <a:p>
            <a:pPr defTabSz="324000">
              <a:spcBef>
                <a:spcPts val="450"/>
              </a:spcBef>
            </a:pPr>
            <a:r>
              <a:rPr lang="en-US" sz="1400" b="1" dirty="0">
                <a:solidFill>
                  <a:schemeClr val="bg2"/>
                </a:solidFill>
              </a:rPr>
              <a:t>Acronis Cyber Cloud 10.0</a:t>
            </a:r>
          </a:p>
        </p:txBody>
      </p:sp>
      <p:sp>
        <p:nvSpPr>
          <p:cNvPr id="18" name="TextBox 17"/>
          <p:cNvSpPr txBox="1"/>
          <p:nvPr/>
        </p:nvSpPr>
        <p:spPr>
          <a:xfrm>
            <a:off x="3417218" y="2930723"/>
            <a:ext cx="2070464" cy="698869"/>
          </a:xfrm>
          <a:prstGeom prst="rect">
            <a:avLst/>
          </a:prstGeom>
        </p:spPr>
        <p:txBody>
          <a:bodyPr wrap="square" lIns="0" tIns="0" rIns="0" bIns="0" rtlCol="0">
            <a:noAutofit/>
          </a:bodyPr>
          <a:lstStyle/>
          <a:p>
            <a:pPr defTabSz="324000">
              <a:spcBef>
                <a:spcPts val="450"/>
              </a:spcBef>
            </a:pPr>
            <a:r>
              <a:rPr lang="en-US" sz="1100" dirty="0">
                <a:solidFill>
                  <a:schemeClr val="bg2"/>
                </a:solidFill>
              </a:rPr>
              <a:t>The legacy </a:t>
            </a:r>
            <a:r>
              <a:rPr lang="en-US" sz="1100" b="1" dirty="0">
                <a:solidFill>
                  <a:schemeClr val="bg2"/>
                </a:solidFill>
              </a:rPr>
              <a:t>Standard &amp; DR Add-on</a:t>
            </a:r>
            <a:r>
              <a:rPr lang="en-US" sz="1100" dirty="0">
                <a:solidFill>
                  <a:schemeClr val="bg2"/>
                </a:solidFill>
              </a:rPr>
              <a:t> is available for existing partners until the release of Acronis Cyber Cloud 10.0</a:t>
            </a:r>
          </a:p>
        </p:txBody>
      </p:sp>
      <p:sp>
        <p:nvSpPr>
          <p:cNvPr id="20" name="TextBox 19"/>
          <p:cNvSpPr txBox="1"/>
          <p:nvPr/>
        </p:nvSpPr>
        <p:spPr>
          <a:xfrm>
            <a:off x="6286501" y="2930723"/>
            <a:ext cx="2247899" cy="1025196"/>
          </a:xfrm>
          <a:prstGeom prst="rect">
            <a:avLst/>
          </a:prstGeom>
        </p:spPr>
        <p:txBody>
          <a:bodyPr wrap="square" lIns="0" tIns="0" rIns="0" bIns="0" rtlCol="0">
            <a:noAutofit/>
          </a:bodyPr>
          <a:lstStyle/>
          <a:p>
            <a:pPr defTabSz="324000">
              <a:spcBef>
                <a:spcPts val="450"/>
              </a:spcBef>
            </a:pPr>
            <a:r>
              <a:rPr lang="en-US" sz="1100" b="1" dirty="0">
                <a:solidFill>
                  <a:schemeClr val="bg2"/>
                </a:solidFill>
              </a:rPr>
              <a:t>EOL of the legacy Standard &amp; DR Add-on</a:t>
            </a:r>
            <a:r>
              <a:rPr lang="en-US" sz="1100" dirty="0">
                <a:solidFill>
                  <a:schemeClr val="bg2"/>
                </a:solidFill>
              </a:rPr>
              <a:t> – existing partners and customers with active DR service will be switched to the Disaster Recovery edition</a:t>
            </a:r>
          </a:p>
        </p:txBody>
      </p:sp>
      <p:sp>
        <p:nvSpPr>
          <p:cNvPr id="3" name="Rectangle 2"/>
          <p:cNvSpPr/>
          <p:nvPr/>
        </p:nvSpPr>
        <p:spPr>
          <a:xfrm>
            <a:off x="851407" y="1963636"/>
            <a:ext cx="1402948" cy="338554"/>
          </a:xfrm>
          <a:prstGeom prst="rect">
            <a:avLst/>
          </a:prstGeom>
        </p:spPr>
        <p:txBody>
          <a:bodyPr wrap="none">
            <a:spAutoFit/>
          </a:bodyPr>
          <a:lstStyle/>
          <a:p>
            <a:r>
              <a:rPr lang="en-US" sz="1600" b="1" dirty="0">
                <a:solidFill>
                  <a:schemeClr val="bg1"/>
                </a:solidFill>
              </a:rPr>
              <a:t>August 2019</a:t>
            </a:r>
          </a:p>
        </p:txBody>
      </p:sp>
      <p:sp>
        <p:nvSpPr>
          <p:cNvPr id="21" name="Rectangle 20"/>
          <p:cNvSpPr/>
          <p:nvPr/>
        </p:nvSpPr>
        <p:spPr>
          <a:xfrm>
            <a:off x="3417218" y="1963636"/>
            <a:ext cx="1484702" cy="338554"/>
          </a:xfrm>
          <a:prstGeom prst="rect">
            <a:avLst/>
          </a:prstGeom>
        </p:spPr>
        <p:txBody>
          <a:bodyPr wrap="none">
            <a:spAutoFit/>
          </a:bodyPr>
          <a:lstStyle/>
          <a:p>
            <a:r>
              <a:rPr lang="en-US" sz="1600" b="1" dirty="0">
                <a:solidFill>
                  <a:schemeClr val="bg1"/>
                </a:solidFill>
              </a:rPr>
              <a:t>October 2019</a:t>
            </a:r>
          </a:p>
        </p:txBody>
      </p:sp>
      <p:sp>
        <p:nvSpPr>
          <p:cNvPr id="23" name="Rectangle 22"/>
          <p:cNvSpPr/>
          <p:nvPr/>
        </p:nvSpPr>
        <p:spPr>
          <a:xfrm>
            <a:off x="6146449" y="1963636"/>
            <a:ext cx="639919" cy="338554"/>
          </a:xfrm>
          <a:prstGeom prst="rect">
            <a:avLst/>
          </a:prstGeom>
        </p:spPr>
        <p:txBody>
          <a:bodyPr wrap="none">
            <a:spAutoFit/>
          </a:bodyPr>
          <a:lstStyle/>
          <a:p>
            <a:r>
              <a:rPr lang="en-US" sz="1600" b="1" dirty="0">
                <a:solidFill>
                  <a:schemeClr val="bg1"/>
                </a:solidFill>
              </a:rPr>
              <a:t>2020</a:t>
            </a:r>
          </a:p>
        </p:txBody>
      </p:sp>
      <p:sp>
        <p:nvSpPr>
          <p:cNvPr id="26" name="Right Bracket 25"/>
          <p:cNvSpPr/>
          <p:nvPr/>
        </p:nvSpPr>
        <p:spPr>
          <a:xfrm rot="5400000">
            <a:off x="3760120" y="209903"/>
            <a:ext cx="297881" cy="4754882"/>
          </a:xfrm>
          <a:prstGeom prst="rightBracket">
            <a:avLst>
              <a:gd name="adj" fmla="val 0"/>
            </a:avLst>
          </a:prstGeom>
          <a:ln w="76200">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22" name="Group 21"/>
          <p:cNvGrpSpPr/>
          <p:nvPr/>
        </p:nvGrpSpPr>
        <p:grpSpPr>
          <a:xfrm>
            <a:off x="6122325" y="2284887"/>
            <a:ext cx="328354" cy="315582"/>
            <a:chOff x="5233426" y="4474765"/>
            <a:chExt cx="163914" cy="157539"/>
          </a:xfrm>
        </p:grpSpPr>
        <p:sp>
          <p:nvSpPr>
            <p:cNvPr id="25" name="Oval 24"/>
            <p:cNvSpPr/>
            <p:nvPr/>
          </p:nvSpPr>
          <p:spPr>
            <a:xfrm>
              <a:off x="5233426" y="4474765"/>
              <a:ext cx="163914" cy="15753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27" name="Multiply 26"/>
            <p:cNvSpPr/>
            <p:nvPr/>
          </p:nvSpPr>
          <p:spPr>
            <a:xfrm>
              <a:off x="5262130" y="4502113"/>
              <a:ext cx="106505" cy="102842"/>
            </a:xfrm>
            <a:prstGeom prst="mathMultiply">
              <a:avLst>
                <a:gd name="adj1" fmla="val 2027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spTree>
    <p:extLst>
      <p:ext uri="{BB962C8B-B14F-4D97-AF65-F5344CB8AC3E}">
        <p14:creationId xmlns:p14="http://schemas.microsoft.com/office/powerpoint/2010/main" val="360560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754" y="2302349"/>
            <a:ext cx="8366005" cy="538801"/>
          </a:xfrm>
        </p:spPr>
        <p:txBody>
          <a:bodyPr/>
          <a:lstStyle/>
          <a:p>
            <a:r>
              <a:rPr lang="en-US" sz="3600" dirty="0"/>
              <a:t>New Licensing </a:t>
            </a:r>
            <a:br>
              <a:rPr lang="en-US" sz="3600" dirty="0"/>
            </a:br>
            <a:r>
              <a:rPr lang="en-US" sz="3600" dirty="0"/>
              <a:t>for Acronis Backup Cloud </a:t>
            </a:r>
            <a:br>
              <a:rPr lang="en-US" sz="3600" dirty="0"/>
            </a:br>
            <a:r>
              <a:rPr lang="en-US" sz="3600" dirty="0"/>
              <a:t>and Acronis Disaster Recovery Cloud</a:t>
            </a:r>
            <a:endParaRPr lang="ru-RU" sz="3600" dirty="0"/>
          </a:p>
        </p:txBody>
      </p:sp>
      <p:sp>
        <p:nvSpPr>
          <p:cNvPr id="20" name="Text Placeholder 19"/>
          <p:cNvSpPr>
            <a:spLocks noGrp="1"/>
          </p:cNvSpPr>
          <p:nvPr>
            <p:ph type="body" sz="quarter" idx="12"/>
          </p:nvPr>
        </p:nvSpPr>
        <p:spPr/>
        <p:txBody>
          <a:bodyPr/>
          <a:lstStyle/>
          <a:p>
            <a:endParaRPr lang="en-US"/>
          </a:p>
        </p:txBody>
      </p:sp>
      <p:sp>
        <p:nvSpPr>
          <p:cNvPr id="21" name="Text Placeholder 20"/>
          <p:cNvSpPr>
            <a:spLocks noGrp="1"/>
          </p:cNvSpPr>
          <p:nvPr>
            <p:ph type="body" sz="quarter" idx="13"/>
          </p:nvPr>
        </p:nvSpPr>
        <p:spPr/>
        <p:txBody>
          <a:bodyPr/>
          <a:lstStyle/>
          <a:p>
            <a:endParaRPr lang="en-US"/>
          </a:p>
        </p:txBody>
      </p:sp>
      <p:sp>
        <p:nvSpPr>
          <p:cNvPr id="22" name="Text Placeholder 21"/>
          <p:cNvSpPr>
            <a:spLocks noGrp="1"/>
          </p:cNvSpPr>
          <p:nvPr>
            <p:ph type="body" sz="quarter" idx="14"/>
          </p:nvPr>
        </p:nvSpPr>
        <p:spPr/>
        <p:txBody>
          <a:bodyPr/>
          <a:lstStyle/>
          <a:p>
            <a:endParaRPr lang="en-US"/>
          </a:p>
        </p:txBody>
      </p:sp>
      <p:sp>
        <p:nvSpPr>
          <p:cNvPr id="23" name="Text Placeholder 22"/>
          <p:cNvSpPr>
            <a:spLocks noGrp="1"/>
          </p:cNvSpPr>
          <p:nvPr>
            <p:ph type="body" sz="quarter" idx="15"/>
          </p:nvPr>
        </p:nvSpPr>
        <p:spPr/>
        <p:txBody>
          <a:bodyPr/>
          <a:lstStyle/>
          <a:p>
            <a:endParaRPr lang="en-US"/>
          </a:p>
        </p:txBody>
      </p:sp>
      <p:sp>
        <p:nvSpPr>
          <p:cNvPr id="24" name="Text Placeholder 23"/>
          <p:cNvSpPr>
            <a:spLocks noGrp="1"/>
          </p:cNvSpPr>
          <p:nvPr>
            <p:ph type="body" sz="quarter" idx="16"/>
          </p:nvPr>
        </p:nvSpPr>
        <p:spPr/>
        <p:txBody>
          <a:bodyPr/>
          <a:lstStyle/>
          <a:p>
            <a:endParaRPr lang="en-US"/>
          </a:p>
        </p:txBody>
      </p:sp>
      <p:sp>
        <p:nvSpPr>
          <p:cNvPr id="25" name="Text Placeholder 24"/>
          <p:cNvSpPr>
            <a:spLocks noGrp="1"/>
          </p:cNvSpPr>
          <p:nvPr>
            <p:ph type="body" sz="quarter" idx="17"/>
          </p:nvPr>
        </p:nvSpPr>
        <p:spPr/>
        <p:txBody>
          <a:bodyPr/>
          <a:lstStyle/>
          <a:p>
            <a:endParaRPr lang="en-US"/>
          </a:p>
        </p:txBody>
      </p:sp>
      <p:sp>
        <p:nvSpPr>
          <p:cNvPr id="26" name="Text Placeholder 25"/>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29683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 GB model</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graphicFrame>
        <p:nvGraphicFramePr>
          <p:cNvPr id="3" name="Table 2"/>
          <p:cNvGraphicFramePr>
            <a:graphicFrameLocks noGrp="1"/>
          </p:cNvGraphicFramePr>
          <p:nvPr/>
        </p:nvGraphicFramePr>
        <p:xfrm>
          <a:off x="383607" y="1166814"/>
          <a:ext cx="3960000" cy="2189192"/>
        </p:xfrm>
        <a:graphic>
          <a:graphicData uri="http://schemas.openxmlformats.org/drawingml/2006/table">
            <a:tbl>
              <a:tblPr>
                <a:tableStyleId>{5C22544A-7EE6-4342-B048-85BDC9FD1C3A}</a:tableStyleId>
              </a:tblPr>
              <a:tblGrid>
                <a:gridCol w="3960000">
                  <a:extLst>
                    <a:ext uri="{9D8B030D-6E8A-4147-A177-3AD203B41FA5}">
                      <a16:colId xmlns:a16="http://schemas.microsoft.com/office/drawing/2014/main" val="3717497300"/>
                    </a:ext>
                  </a:extLst>
                </a:gridCol>
              </a:tblGrid>
              <a:tr h="256136">
                <a:tc>
                  <a:txBody>
                    <a:bodyPr/>
                    <a:lstStyle/>
                    <a:p>
                      <a:pPr algn="l" fontAlgn="b"/>
                      <a:r>
                        <a:rPr lang="en-US" sz="1000" b="1" i="0" u="none" strike="noStrike" dirty="0">
                          <a:solidFill>
                            <a:schemeClr val="bg1"/>
                          </a:solidFill>
                          <a:effectLst/>
                          <a:latin typeface="+mn-lt"/>
                        </a:rPr>
                        <a:t>Product name</a:t>
                      </a:r>
                    </a:p>
                  </a:txBody>
                  <a:tcPr anchor="ctr">
                    <a:solidFill>
                      <a:schemeClr val="bg2"/>
                    </a:solidFill>
                  </a:tcPr>
                </a:tc>
                <a:extLst>
                  <a:ext uri="{0D108BD9-81ED-4DB2-BD59-A6C34878D82A}">
                    <a16:rowId xmlns:a16="http://schemas.microsoft.com/office/drawing/2014/main" val="1619330955"/>
                  </a:ext>
                </a:extLst>
              </a:tr>
              <a:tr h="256136">
                <a:tc>
                  <a:txBody>
                    <a:bodyPr/>
                    <a:lstStyle/>
                    <a:p>
                      <a:pPr algn="l" fontAlgn="b"/>
                      <a:r>
                        <a:rPr lang="en-US" sz="1000" u="none" strike="noStrike" dirty="0">
                          <a:solidFill>
                            <a:schemeClr val="bg2"/>
                          </a:solidFill>
                          <a:effectLst/>
                          <a:latin typeface="+mn-lt"/>
                        </a:rPr>
                        <a:t>Acronis Backup Cloud – Acronis Hosted (per GB)</a:t>
                      </a:r>
                      <a:endParaRPr lang="en-US" sz="1000" b="0" i="0" u="none" strike="noStrike" dirty="0">
                        <a:solidFill>
                          <a:schemeClr val="bg2"/>
                        </a:solidFill>
                        <a:effectLst/>
                        <a:latin typeface="+mn-lt"/>
                      </a:endParaRPr>
                    </a:p>
                  </a:txBody>
                  <a:tcPr anchor="ctr"/>
                </a:tc>
                <a:extLst>
                  <a:ext uri="{0D108BD9-81ED-4DB2-BD59-A6C34878D82A}">
                    <a16:rowId xmlns:a16="http://schemas.microsoft.com/office/drawing/2014/main" val="3267469486"/>
                  </a:ext>
                </a:extLst>
              </a:tr>
              <a:tr h="256136">
                <a:tc>
                  <a:txBody>
                    <a:bodyPr/>
                    <a:lstStyle/>
                    <a:p>
                      <a:pPr algn="l" fontAlgn="b"/>
                      <a:r>
                        <a:rPr lang="en-US" sz="1000" u="none" strike="noStrike" dirty="0">
                          <a:solidFill>
                            <a:schemeClr val="bg2"/>
                          </a:solidFill>
                          <a:effectLst/>
                          <a:latin typeface="+mn-lt"/>
                        </a:rPr>
                        <a:t>Acronis Backup Cloud – Google Hosted Storage (per GB)</a:t>
                      </a:r>
                      <a:endParaRPr lang="en-US" sz="1000" b="0" i="0" u="none" strike="noStrike" dirty="0">
                        <a:solidFill>
                          <a:schemeClr val="bg2"/>
                        </a:solidFill>
                        <a:effectLst/>
                        <a:latin typeface="+mn-lt"/>
                      </a:endParaRPr>
                    </a:p>
                  </a:txBody>
                  <a:tcPr anchor="ctr"/>
                </a:tc>
                <a:extLst>
                  <a:ext uri="{0D108BD9-81ED-4DB2-BD59-A6C34878D82A}">
                    <a16:rowId xmlns:a16="http://schemas.microsoft.com/office/drawing/2014/main" val="3913710616"/>
                  </a:ext>
                </a:extLst>
              </a:tr>
              <a:tr h="256136">
                <a:tc>
                  <a:txBody>
                    <a:bodyPr/>
                    <a:lstStyle/>
                    <a:p>
                      <a:pPr algn="l" fontAlgn="b"/>
                      <a:r>
                        <a:rPr lang="en-US" sz="1000" u="none" strike="noStrike">
                          <a:solidFill>
                            <a:schemeClr val="bg2"/>
                          </a:solidFill>
                          <a:effectLst/>
                          <a:latin typeface="+mn-lt"/>
                        </a:rPr>
                        <a:t>Acronis Backup Cloud – Azure Hosted Storage (per GB)</a:t>
                      </a:r>
                      <a:endParaRPr lang="en-US" sz="1000" b="0" i="0" u="none" strike="noStrike">
                        <a:solidFill>
                          <a:schemeClr val="bg2"/>
                        </a:solidFill>
                        <a:effectLst/>
                        <a:latin typeface="+mn-lt"/>
                      </a:endParaRPr>
                    </a:p>
                  </a:txBody>
                  <a:tcPr anchor="ctr"/>
                </a:tc>
                <a:extLst>
                  <a:ext uri="{0D108BD9-81ED-4DB2-BD59-A6C34878D82A}">
                    <a16:rowId xmlns:a16="http://schemas.microsoft.com/office/drawing/2014/main" val="1783535017"/>
                  </a:ext>
                </a:extLst>
              </a:tr>
              <a:tr h="256136">
                <a:tc>
                  <a:txBody>
                    <a:bodyPr/>
                    <a:lstStyle/>
                    <a:p>
                      <a:pPr algn="l" fontAlgn="b"/>
                      <a:r>
                        <a:rPr lang="en-US" sz="1000" u="none" strike="noStrike" dirty="0">
                          <a:solidFill>
                            <a:schemeClr val="bg2"/>
                          </a:solidFill>
                          <a:effectLst/>
                          <a:latin typeface="+mn-lt"/>
                        </a:rPr>
                        <a:t>Acronis Backup Cloud – Hybrid (per GB)</a:t>
                      </a:r>
                      <a:endParaRPr lang="en-US" sz="1000" b="0" i="0" u="none" strike="noStrike" dirty="0">
                        <a:solidFill>
                          <a:schemeClr val="bg2"/>
                        </a:solidFill>
                        <a:effectLst/>
                        <a:latin typeface="+mn-lt"/>
                      </a:endParaRPr>
                    </a:p>
                  </a:txBody>
                  <a:tcPr anchor="ctr"/>
                </a:tc>
                <a:extLst>
                  <a:ext uri="{0D108BD9-81ED-4DB2-BD59-A6C34878D82A}">
                    <a16:rowId xmlns:a16="http://schemas.microsoft.com/office/drawing/2014/main" val="2494841555"/>
                  </a:ext>
                </a:extLst>
              </a:tr>
              <a:tr h="256136">
                <a:tc>
                  <a:txBody>
                    <a:bodyPr/>
                    <a:lstStyle/>
                    <a:p>
                      <a:pPr algn="l" fontAlgn="b"/>
                      <a:r>
                        <a:rPr lang="en-US" sz="1000" u="none" strike="noStrike" dirty="0">
                          <a:solidFill>
                            <a:schemeClr val="bg2"/>
                          </a:solidFill>
                          <a:effectLst/>
                          <a:latin typeface="+mn-lt"/>
                        </a:rPr>
                        <a:t>Acronis Disaster Recovery Cloud – Acronis Hosted (per GB)</a:t>
                      </a:r>
                      <a:endParaRPr lang="en-US" sz="1000" b="0" i="0" u="none" strike="noStrike" dirty="0">
                        <a:solidFill>
                          <a:schemeClr val="bg2"/>
                        </a:solidFill>
                        <a:effectLst/>
                        <a:latin typeface="+mn-lt"/>
                      </a:endParaRPr>
                    </a:p>
                  </a:txBody>
                  <a:tcPr anchor="ctr"/>
                </a:tc>
                <a:extLst>
                  <a:ext uri="{0D108BD9-81ED-4DB2-BD59-A6C34878D82A}">
                    <a16:rowId xmlns:a16="http://schemas.microsoft.com/office/drawing/2014/main" val="664823534"/>
                  </a:ext>
                </a:extLst>
              </a:tr>
              <a:tr h="256136">
                <a:tc>
                  <a:txBody>
                    <a:bodyPr/>
                    <a:lstStyle/>
                    <a:p>
                      <a:pPr algn="l" fontAlgn="b"/>
                      <a:r>
                        <a:rPr lang="en-US" sz="1000" u="none" strike="noStrike" dirty="0">
                          <a:solidFill>
                            <a:schemeClr val="bg2"/>
                          </a:solidFill>
                          <a:effectLst/>
                          <a:latin typeface="+mn-lt"/>
                        </a:rPr>
                        <a:t>Acronis Disaster Recovery Cloud – 1 compute point </a:t>
                      </a:r>
                      <a:br>
                        <a:rPr lang="ru-RU" sz="1000" u="none" strike="noStrike" dirty="0">
                          <a:solidFill>
                            <a:schemeClr val="bg2"/>
                          </a:solidFill>
                          <a:effectLst/>
                          <a:latin typeface="+mn-lt"/>
                        </a:rPr>
                      </a:br>
                      <a:r>
                        <a:rPr lang="en-US" sz="1000" u="none" strike="noStrike" dirty="0">
                          <a:solidFill>
                            <a:schemeClr val="bg2"/>
                          </a:solidFill>
                          <a:effectLst/>
                          <a:latin typeface="+mn-lt"/>
                        </a:rPr>
                        <a:t>(per running hour)</a:t>
                      </a:r>
                      <a:endParaRPr lang="en-US" sz="1000" b="0" i="0" u="none" strike="noStrike" dirty="0">
                        <a:solidFill>
                          <a:schemeClr val="bg2"/>
                        </a:solidFill>
                        <a:effectLst/>
                        <a:latin typeface="+mn-lt"/>
                      </a:endParaRPr>
                    </a:p>
                  </a:txBody>
                  <a:tcPr anchor="ctr"/>
                </a:tc>
                <a:extLst>
                  <a:ext uri="{0D108BD9-81ED-4DB2-BD59-A6C34878D82A}">
                    <a16:rowId xmlns:a16="http://schemas.microsoft.com/office/drawing/2014/main" val="1372600758"/>
                  </a:ext>
                </a:extLst>
              </a:tr>
              <a:tr h="256136">
                <a:tc>
                  <a:txBody>
                    <a:bodyPr/>
                    <a:lstStyle/>
                    <a:p>
                      <a:pPr algn="l" fontAlgn="b"/>
                      <a:r>
                        <a:rPr lang="en-US" sz="1000" u="none" strike="noStrike" dirty="0">
                          <a:solidFill>
                            <a:schemeClr val="bg2"/>
                          </a:solidFill>
                          <a:effectLst/>
                          <a:latin typeface="+mn-lt"/>
                        </a:rPr>
                        <a:t>DR IP</a:t>
                      </a:r>
                      <a:endParaRPr lang="en-US" sz="1000" b="0" i="0" u="none" strike="noStrike" dirty="0">
                        <a:solidFill>
                          <a:schemeClr val="bg2"/>
                        </a:solidFill>
                        <a:effectLst/>
                        <a:latin typeface="+mn-lt"/>
                      </a:endParaRPr>
                    </a:p>
                  </a:txBody>
                  <a:tcPr anchor="ctr"/>
                </a:tc>
                <a:extLst>
                  <a:ext uri="{0D108BD9-81ED-4DB2-BD59-A6C34878D82A}">
                    <a16:rowId xmlns:a16="http://schemas.microsoft.com/office/drawing/2014/main" val="366350712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107940071"/>
              </p:ext>
            </p:extLst>
          </p:nvPr>
        </p:nvGraphicFramePr>
        <p:xfrm>
          <a:off x="4648200" y="1166813"/>
          <a:ext cx="4100513" cy="3294003"/>
        </p:xfrm>
        <a:graphic>
          <a:graphicData uri="http://schemas.openxmlformats.org/drawingml/2006/table">
            <a:tbl>
              <a:tblPr>
                <a:tableStyleId>{5C22544A-7EE6-4342-B048-85BDC9FD1C3A}</a:tableStyleId>
              </a:tblPr>
              <a:tblGrid>
                <a:gridCol w="4100513">
                  <a:extLst>
                    <a:ext uri="{9D8B030D-6E8A-4147-A177-3AD203B41FA5}">
                      <a16:colId xmlns:a16="http://schemas.microsoft.com/office/drawing/2014/main" val="2952601122"/>
                    </a:ext>
                  </a:extLst>
                </a:gridCol>
              </a:tblGrid>
              <a:tr h="259919">
                <a:tc>
                  <a:txBody>
                    <a:bodyPr/>
                    <a:lstStyle/>
                    <a:p>
                      <a:pPr algn="l" fontAlgn="b"/>
                      <a:r>
                        <a:rPr lang="en-US" sz="1000" b="1" i="0" u="none" strike="noStrike" dirty="0">
                          <a:solidFill>
                            <a:schemeClr val="bg1"/>
                          </a:solidFill>
                          <a:effectLst/>
                          <a:latin typeface="+mn-lt"/>
                        </a:rPr>
                        <a:t>Product name</a:t>
                      </a:r>
                    </a:p>
                  </a:txBody>
                  <a:tcPr anchor="ctr">
                    <a:solidFill>
                      <a:schemeClr val="bg2"/>
                    </a:solidFill>
                  </a:tcPr>
                </a:tc>
                <a:extLst>
                  <a:ext uri="{0D108BD9-81ED-4DB2-BD59-A6C34878D82A}">
                    <a16:rowId xmlns:a16="http://schemas.microsoft.com/office/drawing/2014/main" val="811059729"/>
                  </a:ext>
                </a:extLst>
              </a:tr>
              <a:tr h="259919">
                <a:tc>
                  <a:txBody>
                    <a:bodyPr/>
                    <a:lstStyle/>
                    <a:p>
                      <a:pPr algn="l" fontAlgn="b"/>
                      <a:r>
                        <a:rPr lang="en-US" sz="1000" u="none" strike="noStrike" dirty="0">
                          <a:solidFill>
                            <a:schemeClr val="bg2"/>
                          </a:solidFill>
                          <a:effectLst/>
                          <a:latin typeface="+mn-lt"/>
                        </a:rPr>
                        <a:t>Acronis Backup Cloud Standard – Acronis Hosted (per GB)</a:t>
                      </a:r>
                      <a:endParaRPr lang="en-US" sz="1000" b="0" i="0" u="none" strike="noStrike" dirty="0">
                        <a:solidFill>
                          <a:schemeClr val="bg2"/>
                        </a:solidFill>
                        <a:effectLst/>
                        <a:latin typeface="+mn-lt"/>
                      </a:endParaRPr>
                    </a:p>
                  </a:txBody>
                  <a:tcPr anchor="ctr">
                    <a:solidFill>
                      <a:srgbClr val="7FBCFF"/>
                    </a:solidFill>
                  </a:tcPr>
                </a:tc>
                <a:extLst>
                  <a:ext uri="{0D108BD9-81ED-4DB2-BD59-A6C34878D82A}">
                    <a16:rowId xmlns:a16="http://schemas.microsoft.com/office/drawing/2014/main" val="1232135327"/>
                  </a:ext>
                </a:extLst>
              </a:tr>
              <a:tr h="259919">
                <a:tc>
                  <a:txBody>
                    <a:bodyPr/>
                    <a:lstStyle/>
                    <a:p>
                      <a:pPr algn="l" fontAlgn="b"/>
                      <a:r>
                        <a:rPr lang="en-US" sz="1000" u="none" strike="noStrike" dirty="0">
                          <a:solidFill>
                            <a:schemeClr val="bg2"/>
                          </a:solidFill>
                          <a:effectLst/>
                          <a:latin typeface="+mn-lt"/>
                        </a:rPr>
                        <a:t>Acronis Backup Cloud Standard – Google Hosted Storage (per GB)</a:t>
                      </a:r>
                      <a:endParaRPr lang="en-US" sz="1000" b="0" i="0" u="none" strike="noStrike" dirty="0">
                        <a:solidFill>
                          <a:schemeClr val="bg2"/>
                        </a:solidFill>
                        <a:effectLst/>
                        <a:latin typeface="+mn-lt"/>
                      </a:endParaRPr>
                    </a:p>
                  </a:txBody>
                  <a:tcPr anchor="ctr">
                    <a:solidFill>
                      <a:srgbClr val="7FBCFF"/>
                    </a:solidFill>
                  </a:tcPr>
                </a:tc>
                <a:extLst>
                  <a:ext uri="{0D108BD9-81ED-4DB2-BD59-A6C34878D82A}">
                    <a16:rowId xmlns:a16="http://schemas.microsoft.com/office/drawing/2014/main" val="256995181"/>
                  </a:ext>
                </a:extLst>
              </a:tr>
              <a:tr h="259919">
                <a:tc>
                  <a:txBody>
                    <a:bodyPr/>
                    <a:lstStyle/>
                    <a:p>
                      <a:pPr algn="l" fontAlgn="b"/>
                      <a:r>
                        <a:rPr lang="en-US" sz="1000" u="none" strike="noStrike" dirty="0">
                          <a:solidFill>
                            <a:schemeClr val="bg2"/>
                          </a:solidFill>
                          <a:effectLst/>
                          <a:latin typeface="+mn-lt"/>
                        </a:rPr>
                        <a:t>Acronis Backup Cloud Standard – Azure Hosted Storage (per GB)</a:t>
                      </a:r>
                      <a:endParaRPr lang="en-US" sz="1000" b="0" i="0" u="none" strike="noStrike" dirty="0">
                        <a:solidFill>
                          <a:schemeClr val="bg2"/>
                        </a:solidFill>
                        <a:effectLst/>
                        <a:latin typeface="+mn-lt"/>
                      </a:endParaRPr>
                    </a:p>
                  </a:txBody>
                  <a:tcPr anchor="ctr">
                    <a:solidFill>
                      <a:srgbClr val="7FBCFF"/>
                    </a:solidFill>
                  </a:tcPr>
                </a:tc>
                <a:extLst>
                  <a:ext uri="{0D108BD9-81ED-4DB2-BD59-A6C34878D82A}">
                    <a16:rowId xmlns:a16="http://schemas.microsoft.com/office/drawing/2014/main" val="2474484142"/>
                  </a:ext>
                </a:extLst>
              </a:tr>
              <a:tr h="259919">
                <a:tc>
                  <a:txBody>
                    <a:bodyPr/>
                    <a:lstStyle/>
                    <a:p>
                      <a:pPr algn="l" fontAlgn="b"/>
                      <a:r>
                        <a:rPr lang="en-US" sz="1000" u="none" strike="noStrike" dirty="0">
                          <a:solidFill>
                            <a:schemeClr val="bg2"/>
                          </a:solidFill>
                          <a:effectLst/>
                          <a:latin typeface="+mn-lt"/>
                        </a:rPr>
                        <a:t>Acronis Backup Cloud Standard – Hybrid (per GB)</a:t>
                      </a:r>
                      <a:endParaRPr lang="en-US" sz="1000" b="0" i="0" u="none" strike="noStrike" dirty="0">
                        <a:solidFill>
                          <a:schemeClr val="bg2"/>
                        </a:solidFill>
                        <a:effectLst/>
                        <a:latin typeface="+mn-lt"/>
                      </a:endParaRPr>
                    </a:p>
                  </a:txBody>
                  <a:tcPr anchor="ctr">
                    <a:solidFill>
                      <a:srgbClr val="7FBCFF"/>
                    </a:solidFill>
                  </a:tcPr>
                </a:tc>
                <a:extLst>
                  <a:ext uri="{0D108BD9-81ED-4DB2-BD59-A6C34878D82A}">
                    <a16:rowId xmlns:a16="http://schemas.microsoft.com/office/drawing/2014/main" val="630852843"/>
                  </a:ext>
                </a:extLst>
              </a:tr>
              <a:tr h="259919">
                <a:tc>
                  <a:txBody>
                    <a:bodyPr/>
                    <a:lstStyle/>
                    <a:p>
                      <a:pPr algn="l" fontAlgn="b"/>
                      <a:r>
                        <a:rPr lang="en-US" sz="1000" u="none" strike="noStrike" dirty="0">
                          <a:solidFill>
                            <a:schemeClr val="bg2"/>
                          </a:solidFill>
                          <a:effectLst/>
                          <a:latin typeface="+mn-lt"/>
                        </a:rPr>
                        <a:t>Acronis Backup Cloud Advanced – Acronis Hosted (per GB)</a:t>
                      </a:r>
                      <a:endParaRPr lang="en-US" sz="1000" b="0" i="0" u="none" strike="noStrike" dirty="0">
                        <a:solidFill>
                          <a:schemeClr val="bg2"/>
                        </a:solidFill>
                        <a:effectLst/>
                        <a:latin typeface="+mn-lt"/>
                      </a:endParaRPr>
                    </a:p>
                  </a:txBody>
                  <a:tcPr anchor="ctr">
                    <a:solidFill>
                      <a:srgbClr val="B8EB47"/>
                    </a:solidFill>
                  </a:tcPr>
                </a:tc>
                <a:extLst>
                  <a:ext uri="{0D108BD9-81ED-4DB2-BD59-A6C34878D82A}">
                    <a16:rowId xmlns:a16="http://schemas.microsoft.com/office/drawing/2014/main" val="3924441383"/>
                  </a:ext>
                </a:extLst>
              </a:tr>
              <a:tr h="259919">
                <a:tc>
                  <a:txBody>
                    <a:bodyPr/>
                    <a:lstStyle/>
                    <a:p>
                      <a:pPr algn="l" fontAlgn="b"/>
                      <a:r>
                        <a:rPr lang="en-US" sz="1000" u="none" strike="noStrike" dirty="0">
                          <a:solidFill>
                            <a:schemeClr val="bg2"/>
                          </a:solidFill>
                          <a:effectLst/>
                          <a:latin typeface="+mn-lt"/>
                        </a:rPr>
                        <a:t>Acronis Backup Cloud Advanced – Google Hosted Storage (per GB)</a:t>
                      </a:r>
                      <a:endParaRPr lang="en-US" sz="1000" b="0" i="0" u="none" strike="noStrike" dirty="0">
                        <a:solidFill>
                          <a:schemeClr val="bg2"/>
                        </a:solidFill>
                        <a:effectLst/>
                        <a:latin typeface="+mn-lt"/>
                      </a:endParaRPr>
                    </a:p>
                  </a:txBody>
                  <a:tcPr anchor="ctr">
                    <a:solidFill>
                      <a:srgbClr val="B8EB47"/>
                    </a:solidFill>
                  </a:tcPr>
                </a:tc>
                <a:extLst>
                  <a:ext uri="{0D108BD9-81ED-4DB2-BD59-A6C34878D82A}">
                    <a16:rowId xmlns:a16="http://schemas.microsoft.com/office/drawing/2014/main" val="2612350616"/>
                  </a:ext>
                </a:extLst>
              </a:tr>
              <a:tr h="259919">
                <a:tc>
                  <a:txBody>
                    <a:bodyPr/>
                    <a:lstStyle/>
                    <a:p>
                      <a:pPr algn="l" fontAlgn="b"/>
                      <a:r>
                        <a:rPr lang="en-US" sz="1000" u="none" strike="noStrike" dirty="0">
                          <a:solidFill>
                            <a:schemeClr val="bg2"/>
                          </a:solidFill>
                          <a:effectLst/>
                          <a:latin typeface="+mn-lt"/>
                        </a:rPr>
                        <a:t>Acronis Backup Cloud Advanced – Azure Hosted Storage (per GB)</a:t>
                      </a:r>
                      <a:endParaRPr lang="en-US" sz="1000" b="0" i="0" u="none" strike="noStrike" dirty="0">
                        <a:solidFill>
                          <a:schemeClr val="bg2"/>
                        </a:solidFill>
                        <a:effectLst/>
                        <a:latin typeface="+mn-lt"/>
                      </a:endParaRPr>
                    </a:p>
                  </a:txBody>
                  <a:tcPr anchor="ctr">
                    <a:solidFill>
                      <a:srgbClr val="B8EB47"/>
                    </a:solidFill>
                  </a:tcPr>
                </a:tc>
                <a:extLst>
                  <a:ext uri="{0D108BD9-81ED-4DB2-BD59-A6C34878D82A}">
                    <a16:rowId xmlns:a16="http://schemas.microsoft.com/office/drawing/2014/main" val="3475562225"/>
                  </a:ext>
                </a:extLst>
              </a:tr>
              <a:tr h="259919">
                <a:tc>
                  <a:txBody>
                    <a:bodyPr/>
                    <a:lstStyle/>
                    <a:p>
                      <a:pPr algn="l" fontAlgn="b"/>
                      <a:r>
                        <a:rPr lang="en-US" sz="1000" u="none" strike="noStrike" dirty="0">
                          <a:solidFill>
                            <a:schemeClr val="bg2"/>
                          </a:solidFill>
                          <a:effectLst/>
                          <a:latin typeface="+mn-lt"/>
                        </a:rPr>
                        <a:t>Acronis Backup Cloud Advanced – Hybrid (per GB)</a:t>
                      </a:r>
                      <a:endParaRPr lang="en-US" sz="1000" b="0" i="0" u="none" strike="noStrike" dirty="0">
                        <a:solidFill>
                          <a:schemeClr val="bg2"/>
                        </a:solidFill>
                        <a:effectLst/>
                        <a:latin typeface="+mn-lt"/>
                      </a:endParaRPr>
                    </a:p>
                  </a:txBody>
                  <a:tcPr anchor="ctr">
                    <a:solidFill>
                      <a:srgbClr val="B8EB47"/>
                    </a:solidFill>
                  </a:tcPr>
                </a:tc>
                <a:extLst>
                  <a:ext uri="{0D108BD9-81ED-4DB2-BD59-A6C34878D82A}">
                    <a16:rowId xmlns:a16="http://schemas.microsoft.com/office/drawing/2014/main" val="3464658893"/>
                  </a:ext>
                </a:extLst>
              </a:tr>
              <a:tr h="259919">
                <a:tc>
                  <a:txBody>
                    <a:bodyPr/>
                    <a:lstStyle/>
                    <a:p>
                      <a:pPr algn="l" fontAlgn="b"/>
                      <a:r>
                        <a:rPr lang="en-US" sz="1000" u="none" strike="noStrike" dirty="0">
                          <a:solidFill>
                            <a:schemeClr val="bg2"/>
                          </a:solidFill>
                          <a:effectLst/>
                          <a:latin typeface="+mn-lt"/>
                        </a:rPr>
                        <a:t>Acronis Disaster Recovery Cloud – Acronis Hosted (per GB)</a:t>
                      </a:r>
                      <a:endParaRPr lang="en-US" sz="1000" b="0" i="0" u="none" strike="noStrike" dirty="0">
                        <a:solidFill>
                          <a:schemeClr val="bg2"/>
                        </a:solidFill>
                        <a:effectLst/>
                        <a:latin typeface="+mn-lt"/>
                      </a:endParaRPr>
                    </a:p>
                  </a:txBody>
                  <a:tcPr anchor="ctr">
                    <a:solidFill>
                      <a:srgbClr val="B8EB47"/>
                    </a:solidFill>
                  </a:tcPr>
                </a:tc>
                <a:extLst>
                  <a:ext uri="{0D108BD9-81ED-4DB2-BD59-A6C34878D82A}">
                    <a16:rowId xmlns:a16="http://schemas.microsoft.com/office/drawing/2014/main" val="2158546808"/>
                  </a:ext>
                </a:extLst>
              </a:tr>
              <a:tr h="434894">
                <a:tc>
                  <a:txBody>
                    <a:bodyPr/>
                    <a:lstStyle/>
                    <a:p>
                      <a:pPr algn="l" fontAlgn="b"/>
                      <a:r>
                        <a:rPr lang="en-US" sz="1000" u="none" strike="noStrike" dirty="0">
                          <a:solidFill>
                            <a:schemeClr val="bg2"/>
                          </a:solidFill>
                          <a:effectLst/>
                          <a:latin typeface="+mn-lt"/>
                        </a:rPr>
                        <a:t>Acronis Disaster Recovery Cloud – Acronis Hosted </a:t>
                      </a:r>
                      <a:r>
                        <a:rPr lang="ru-RU" sz="1000" u="none" strike="noStrike" dirty="0">
                          <a:solidFill>
                            <a:schemeClr val="bg2"/>
                          </a:solidFill>
                          <a:effectLst/>
                          <a:latin typeface="+mn-lt"/>
                        </a:rPr>
                        <a:t>–</a:t>
                      </a:r>
                      <a:br>
                        <a:rPr lang="ru-RU" sz="1000" u="none" strike="noStrike" dirty="0">
                          <a:solidFill>
                            <a:schemeClr val="bg2"/>
                          </a:solidFill>
                          <a:effectLst/>
                          <a:latin typeface="+mn-lt"/>
                        </a:rPr>
                      </a:br>
                      <a:r>
                        <a:rPr lang="en-US" sz="1000" u="none" strike="noStrike" dirty="0">
                          <a:solidFill>
                            <a:schemeClr val="bg2"/>
                          </a:solidFill>
                          <a:effectLst/>
                          <a:latin typeface="+mn-lt"/>
                        </a:rPr>
                        <a:t>1 compute point (per running hour)</a:t>
                      </a:r>
                      <a:endParaRPr lang="en-US" sz="1000" b="0" i="0" u="none" strike="noStrike" dirty="0">
                        <a:solidFill>
                          <a:schemeClr val="bg2"/>
                        </a:solidFill>
                        <a:effectLst/>
                        <a:latin typeface="+mn-lt"/>
                      </a:endParaRPr>
                    </a:p>
                  </a:txBody>
                  <a:tcPr anchor="ctr"/>
                </a:tc>
                <a:extLst>
                  <a:ext uri="{0D108BD9-81ED-4DB2-BD59-A6C34878D82A}">
                    <a16:rowId xmlns:a16="http://schemas.microsoft.com/office/drawing/2014/main" val="489904357"/>
                  </a:ext>
                </a:extLst>
              </a:tr>
              <a:tr h="259919">
                <a:tc>
                  <a:txBody>
                    <a:bodyPr/>
                    <a:lstStyle/>
                    <a:p>
                      <a:pPr algn="l" fontAlgn="b"/>
                      <a:r>
                        <a:rPr lang="en-US" sz="1000" u="none" strike="noStrike" dirty="0">
                          <a:solidFill>
                            <a:schemeClr val="bg2"/>
                          </a:solidFill>
                          <a:effectLst/>
                          <a:latin typeface="+mn-lt"/>
                        </a:rPr>
                        <a:t>DR IP - Acronis Hosted</a:t>
                      </a:r>
                      <a:endParaRPr lang="en-US" sz="1000" b="0" i="0" u="none" strike="noStrike" dirty="0">
                        <a:solidFill>
                          <a:schemeClr val="bg2"/>
                        </a:solidFill>
                        <a:effectLst/>
                        <a:latin typeface="+mn-lt"/>
                      </a:endParaRPr>
                    </a:p>
                  </a:txBody>
                  <a:tcPr anchor="ctr"/>
                </a:tc>
                <a:extLst>
                  <a:ext uri="{0D108BD9-81ED-4DB2-BD59-A6C34878D82A}">
                    <a16:rowId xmlns:a16="http://schemas.microsoft.com/office/drawing/2014/main" val="1856423727"/>
                  </a:ext>
                </a:extLst>
              </a:tr>
            </a:tbl>
          </a:graphicData>
        </a:graphic>
      </p:graphicFrame>
      <p:sp>
        <p:nvSpPr>
          <p:cNvPr id="20" name="Rectangle 19"/>
          <p:cNvSpPr/>
          <p:nvPr/>
        </p:nvSpPr>
        <p:spPr>
          <a:xfrm>
            <a:off x="278870" y="669780"/>
            <a:ext cx="4064737" cy="381173"/>
          </a:xfrm>
          <a:prstGeom prst="rect">
            <a:avLst/>
          </a:prstGeom>
        </p:spPr>
        <p:txBody>
          <a:bodyPr wrap="square">
            <a:spAutoFit/>
          </a:bodyPr>
          <a:lstStyle/>
          <a:p>
            <a:r>
              <a:rPr lang="en-US" dirty="0">
                <a:solidFill>
                  <a:schemeClr val="bg2"/>
                </a:solidFill>
              </a:rPr>
              <a:t>SKUs in </a:t>
            </a:r>
            <a:r>
              <a:rPr lang="en-US" b="1" dirty="0">
                <a:solidFill>
                  <a:schemeClr val="bg2"/>
                </a:solidFill>
              </a:rPr>
              <a:t>7.9</a:t>
            </a:r>
            <a:endParaRPr lang="ru-RU" b="1" dirty="0">
              <a:solidFill>
                <a:schemeClr val="bg2"/>
              </a:solidFill>
            </a:endParaRPr>
          </a:p>
        </p:txBody>
      </p:sp>
      <p:sp>
        <p:nvSpPr>
          <p:cNvPr id="29" name="Rectangle 28"/>
          <p:cNvSpPr/>
          <p:nvPr/>
        </p:nvSpPr>
        <p:spPr>
          <a:xfrm>
            <a:off x="4536651" y="669779"/>
            <a:ext cx="4064737" cy="381173"/>
          </a:xfrm>
          <a:prstGeom prst="rect">
            <a:avLst/>
          </a:prstGeom>
        </p:spPr>
        <p:txBody>
          <a:bodyPr wrap="square">
            <a:spAutoFit/>
          </a:bodyPr>
          <a:lstStyle/>
          <a:p>
            <a:r>
              <a:rPr lang="en-US" dirty="0">
                <a:solidFill>
                  <a:schemeClr val="bg2"/>
                </a:solidFill>
              </a:rPr>
              <a:t>SKUs in </a:t>
            </a:r>
            <a:r>
              <a:rPr lang="en-US" b="1" dirty="0">
                <a:solidFill>
                  <a:schemeClr val="bg2"/>
                </a:solidFill>
              </a:rPr>
              <a:t>8.0</a:t>
            </a:r>
            <a:endParaRPr lang="ru-RU" b="1" dirty="0">
              <a:solidFill>
                <a:schemeClr val="bg2"/>
              </a:solidFill>
            </a:endParaRPr>
          </a:p>
        </p:txBody>
      </p:sp>
      <p:sp>
        <p:nvSpPr>
          <p:cNvPr id="37" name="Rectangle 36"/>
          <p:cNvSpPr/>
          <p:nvPr/>
        </p:nvSpPr>
        <p:spPr>
          <a:xfrm>
            <a:off x="383607" y="4319135"/>
            <a:ext cx="241233" cy="232228"/>
          </a:xfrm>
          <a:prstGeom prst="rect">
            <a:avLst/>
          </a:prstGeom>
          <a:solidFill>
            <a:srgbClr val="B8EB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sp>
        <p:nvSpPr>
          <p:cNvPr id="41" name="Rectangle 40"/>
          <p:cNvSpPr/>
          <p:nvPr/>
        </p:nvSpPr>
        <p:spPr>
          <a:xfrm>
            <a:off x="728425" y="4304479"/>
            <a:ext cx="1944595" cy="246221"/>
          </a:xfrm>
          <a:prstGeom prst="rect">
            <a:avLst/>
          </a:prstGeom>
        </p:spPr>
        <p:txBody>
          <a:bodyPr wrap="square" lIns="0" rIns="0" anchor="ctr">
            <a:spAutoFit/>
          </a:bodyPr>
          <a:lstStyle/>
          <a:p>
            <a:r>
              <a:rPr lang="en-US" sz="1000" dirty="0">
                <a:solidFill>
                  <a:schemeClr val="bg2"/>
                </a:solidFill>
              </a:rPr>
              <a:t>New SKUs</a:t>
            </a:r>
            <a:endParaRPr lang="ru-RU" sz="1000" dirty="0">
              <a:solidFill>
                <a:schemeClr val="bg2"/>
              </a:solidFill>
            </a:endParaRPr>
          </a:p>
        </p:txBody>
      </p:sp>
      <p:sp>
        <p:nvSpPr>
          <p:cNvPr id="16" name="Rectangle 15"/>
          <p:cNvSpPr/>
          <p:nvPr/>
        </p:nvSpPr>
        <p:spPr>
          <a:xfrm>
            <a:off x="383607" y="4001734"/>
            <a:ext cx="241233" cy="232228"/>
          </a:xfrm>
          <a:prstGeom prst="rect">
            <a:avLst/>
          </a:prstGeom>
          <a:solidFill>
            <a:srgbClr val="7FB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sp>
        <p:nvSpPr>
          <p:cNvPr id="17" name="Rectangle 16"/>
          <p:cNvSpPr/>
          <p:nvPr/>
        </p:nvSpPr>
        <p:spPr>
          <a:xfrm>
            <a:off x="728425" y="3987741"/>
            <a:ext cx="3462276" cy="246221"/>
          </a:xfrm>
          <a:prstGeom prst="rect">
            <a:avLst/>
          </a:prstGeom>
        </p:spPr>
        <p:txBody>
          <a:bodyPr wrap="square" lIns="0" rIns="0" anchor="ctr">
            <a:spAutoFit/>
          </a:bodyPr>
          <a:lstStyle/>
          <a:p>
            <a:r>
              <a:rPr lang="en-US" sz="1000" dirty="0">
                <a:solidFill>
                  <a:schemeClr val="bg2"/>
                </a:solidFill>
              </a:rPr>
              <a:t>Same SKUs with new product names, no pricing change</a:t>
            </a:r>
            <a:endParaRPr lang="ru-RU" sz="1000" dirty="0">
              <a:solidFill>
                <a:schemeClr val="bg2"/>
              </a:solidFill>
            </a:endParaRPr>
          </a:p>
        </p:txBody>
      </p:sp>
    </p:spTree>
    <p:extLst>
      <p:ext uri="{BB962C8B-B14F-4D97-AF65-F5344CB8AC3E}">
        <p14:creationId xmlns:p14="http://schemas.microsoft.com/office/powerpoint/2010/main" val="139598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536651" y="231775"/>
            <a:ext cx="4064737" cy="381173"/>
          </a:xfrm>
          <a:prstGeom prst="rect">
            <a:avLst/>
          </a:prstGeom>
        </p:spPr>
        <p:txBody>
          <a:bodyPr wrap="square">
            <a:spAutoFit/>
          </a:bodyPr>
          <a:lstStyle/>
          <a:p>
            <a:r>
              <a:rPr lang="en-US" dirty="0">
                <a:solidFill>
                  <a:schemeClr val="bg2"/>
                </a:solidFill>
              </a:rPr>
              <a:t>SKUs in </a:t>
            </a:r>
            <a:r>
              <a:rPr lang="en-US" b="1" dirty="0">
                <a:solidFill>
                  <a:schemeClr val="bg2"/>
                </a:solidFill>
              </a:rPr>
              <a:t>8.0</a:t>
            </a:r>
            <a:endParaRPr lang="ru-RU" b="1" dirty="0">
              <a:solidFill>
                <a:schemeClr val="bg2"/>
              </a:solidFill>
            </a:endParaRPr>
          </a:p>
        </p:txBody>
      </p:sp>
      <p:sp>
        <p:nvSpPr>
          <p:cNvPr id="2" name="Title 1"/>
          <p:cNvSpPr>
            <a:spLocks noGrp="1"/>
          </p:cNvSpPr>
          <p:nvPr>
            <p:ph type="title"/>
          </p:nvPr>
        </p:nvSpPr>
        <p:spPr/>
        <p:txBody>
          <a:bodyPr/>
          <a:lstStyle/>
          <a:p>
            <a:r>
              <a:rPr lang="en-US" dirty="0"/>
              <a:t>Per device model</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graphicFrame>
        <p:nvGraphicFramePr>
          <p:cNvPr id="3" name="Table 2"/>
          <p:cNvGraphicFramePr>
            <a:graphicFrameLocks noGrp="1"/>
          </p:cNvGraphicFramePr>
          <p:nvPr/>
        </p:nvGraphicFramePr>
        <p:xfrm>
          <a:off x="385273" y="1068929"/>
          <a:ext cx="3960000" cy="2360072"/>
        </p:xfrm>
        <a:graphic>
          <a:graphicData uri="http://schemas.openxmlformats.org/drawingml/2006/table">
            <a:tbl>
              <a:tblPr>
                <a:tableStyleId>{5C22544A-7EE6-4342-B048-85BDC9FD1C3A}</a:tableStyleId>
              </a:tblPr>
              <a:tblGrid>
                <a:gridCol w="3960000">
                  <a:extLst>
                    <a:ext uri="{9D8B030D-6E8A-4147-A177-3AD203B41FA5}">
                      <a16:colId xmlns:a16="http://schemas.microsoft.com/office/drawing/2014/main" val="2461566876"/>
                    </a:ext>
                  </a:extLst>
                </a:gridCol>
              </a:tblGrid>
              <a:tr h="209658">
                <a:tc>
                  <a:txBody>
                    <a:bodyPr/>
                    <a:lstStyle/>
                    <a:p>
                      <a:pPr algn="l" fontAlgn="b"/>
                      <a:r>
                        <a:rPr lang="en-US" sz="700" b="1" i="0" u="none" strike="noStrike" dirty="0">
                          <a:solidFill>
                            <a:schemeClr val="bg1"/>
                          </a:solidFill>
                          <a:effectLst/>
                          <a:latin typeface="+mn-lt"/>
                        </a:rPr>
                        <a:t>Product name</a:t>
                      </a:r>
                    </a:p>
                  </a:txBody>
                  <a:tcPr marL="45720" marR="45720" marT="18000" marB="18000" anchor="ctr">
                    <a:solidFill>
                      <a:schemeClr val="bg2"/>
                    </a:solidFill>
                  </a:tcPr>
                </a:tc>
                <a:extLst>
                  <a:ext uri="{0D108BD9-81ED-4DB2-BD59-A6C34878D82A}">
                    <a16:rowId xmlns:a16="http://schemas.microsoft.com/office/drawing/2014/main" val="2042356531"/>
                  </a:ext>
                </a:extLst>
              </a:tr>
              <a:tr h="153601">
                <a:tc>
                  <a:txBody>
                    <a:bodyPr/>
                    <a:lstStyle/>
                    <a:p>
                      <a:pPr algn="l" fontAlgn="b"/>
                      <a:r>
                        <a:rPr lang="en-US" sz="700" u="none" strike="noStrike" dirty="0">
                          <a:solidFill>
                            <a:schemeClr val="bg2"/>
                          </a:solidFill>
                          <a:effectLst/>
                          <a:latin typeface="+mn-lt"/>
                        </a:rPr>
                        <a:t>Acronis Backup Cloud – Server (per device)</a:t>
                      </a:r>
                      <a:endParaRPr lang="en-US" sz="700" b="0" i="0" u="none" strike="noStrike" dirty="0">
                        <a:solidFill>
                          <a:schemeClr val="bg2"/>
                        </a:solidFill>
                        <a:effectLst/>
                        <a:latin typeface="+mn-lt"/>
                      </a:endParaRPr>
                    </a:p>
                  </a:txBody>
                  <a:tcPr marL="45720" marR="45720" marT="18000" marB="18000" anchor="ctr"/>
                </a:tc>
                <a:extLst>
                  <a:ext uri="{0D108BD9-81ED-4DB2-BD59-A6C34878D82A}">
                    <a16:rowId xmlns:a16="http://schemas.microsoft.com/office/drawing/2014/main" val="2147282403"/>
                  </a:ext>
                </a:extLst>
              </a:tr>
              <a:tr h="153601">
                <a:tc>
                  <a:txBody>
                    <a:bodyPr/>
                    <a:lstStyle/>
                    <a:p>
                      <a:pPr algn="l" fontAlgn="b"/>
                      <a:r>
                        <a:rPr lang="en-US" sz="700" u="none" strike="noStrike" dirty="0">
                          <a:solidFill>
                            <a:schemeClr val="bg2"/>
                          </a:solidFill>
                          <a:effectLst/>
                          <a:latin typeface="+mn-lt"/>
                        </a:rPr>
                        <a:t>Acronis Backup Cloud – VM (per device)</a:t>
                      </a:r>
                      <a:endParaRPr lang="en-US" sz="700" b="0" i="0" u="none" strike="noStrike" dirty="0">
                        <a:solidFill>
                          <a:schemeClr val="bg2"/>
                        </a:solidFill>
                        <a:effectLst/>
                        <a:latin typeface="+mn-lt"/>
                      </a:endParaRPr>
                    </a:p>
                  </a:txBody>
                  <a:tcPr marL="45720" marR="45720" marT="18000" marB="18000" anchor="ctr"/>
                </a:tc>
                <a:extLst>
                  <a:ext uri="{0D108BD9-81ED-4DB2-BD59-A6C34878D82A}">
                    <a16:rowId xmlns:a16="http://schemas.microsoft.com/office/drawing/2014/main" val="1184476742"/>
                  </a:ext>
                </a:extLst>
              </a:tr>
              <a:tr h="153601">
                <a:tc>
                  <a:txBody>
                    <a:bodyPr/>
                    <a:lstStyle/>
                    <a:p>
                      <a:pPr algn="l" fontAlgn="b"/>
                      <a:r>
                        <a:rPr lang="en-US" sz="700" u="none" strike="noStrike" dirty="0">
                          <a:solidFill>
                            <a:schemeClr val="bg2"/>
                          </a:solidFill>
                          <a:effectLst/>
                          <a:latin typeface="+mn-lt"/>
                        </a:rPr>
                        <a:t>Acronis Backup Cloud – Workstation (per device)</a:t>
                      </a:r>
                      <a:endParaRPr lang="en-US" sz="700" b="0" i="0" u="none" strike="noStrike" dirty="0">
                        <a:solidFill>
                          <a:schemeClr val="bg2"/>
                        </a:solidFill>
                        <a:effectLst/>
                        <a:latin typeface="+mn-lt"/>
                      </a:endParaRPr>
                    </a:p>
                  </a:txBody>
                  <a:tcPr marL="45720" marR="45720" marT="18000" marB="18000" anchor="ctr"/>
                </a:tc>
                <a:extLst>
                  <a:ext uri="{0D108BD9-81ED-4DB2-BD59-A6C34878D82A}">
                    <a16:rowId xmlns:a16="http://schemas.microsoft.com/office/drawing/2014/main" val="3353663106"/>
                  </a:ext>
                </a:extLst>
              </a:tr>
              <a:tr h="153601">
                <a:tc>
                  <a:txBody>
                    <a:bodyPr/>
                    <a:lstStyle/>
                    <a:p>
                      <a:pPr algn="l" fontAlgn="b"/>
                      <a:r>
                        <a:rPr lang="en-US" sz="700" u="none" strike="noStrike" dirty="0">
                          <a:solidFill>
                            <a:schemeClr val="bg2"/>
                          </a:solidFill>
                          <a:effectLst/>
                          <a:latin typeface="+mn-lt"/>
                        </a:rPr>
                        <a:t>Acronis Backup Cloud – Office 365 (per seat)</a:t>
                      </a:r>
                      <a:endParaRPr lang="en-US" sz="700" b="0" i="0" u="none" strike="noStrike" dirty="0">
                        <a:solidFill>
                          <a:schemeClr val="bg2"/>
                        </a:solidFill>
                        <a:effectLst/>
                        <a:latin typeface="+mn-lt"/>
                      </a:endParaRPr>
                    </a:p>
                  </a:txBody>
                  <a:tcPr marL="45720" marR="45720" marT="18000" marB="18000" anchor="ctr"/>
                </a:tc>
                <a:extLst>
                  <a:ext uri="{0D108BD9-81ED-4DB2-BD59-A6C34878D82A}">
                    <a16:rowId xmlns:a16="http://schemas.microsoft.com/office/drawing/2014/main" val="102852499"/>
                  </a:ext>
                </a:extLst>
              </a:tr>
              <a:tr h="153601">
                <a:tc>
                  <a:txBody>
                    <a:bodyPr/>
                    <a:lstStyle/>
                    <a:p>
                      <a:pPr algn="l" fontAlgn="b"/>
                      <a:r>
                        <a:rPr lang="en-US" sz="700" u="none" strike="noStrike" dirty="0">
                          <a:solidFill>
                            <a:schemeClr val="bg2"/>
                          </a:solidFill>
                          <a:effectLst/>
                          <a:latin typeface="+mn-lt"/>
                        </a:rPr>
                        <a:t>Acronis Backup Cloud – G Suite (per seat)</a:t>
                      </a:r>
                      <a:endParaRPr lang="en-US" sz="700" b="0" i="0" u="none" strike="noStrike" dirty="0">
                        <a:solidFill>
                          <a:schemeClr val="bg2"/>
                        </a:solidFill>
                        <a:effectLst/>
                        <a:latin typeface="+mn-lt"/>
                      </a:endParaRPr>
                    </a:p>
                  </a:txBody>
                  <a:tcPr marL="45720" marR="45720" marT="18000" marB="18000" anchor="ctr"/>
                </a:tc>
                <a:extLst>
                  <a:ext uri="{0D108BD9-81ED-4DB2-BD59-A6C34878D82A}">
                    <a16:rowId xmlns:a16="http://schemas.microsoft.com/office/drawing/2014/main" val="819943868"/>
                  </a:ext>
                </a:extLst>
              </a:tr>
              <a:tr h="153601">
                <a:tc>
                  <a:txBody>
                    <a:bodyPr/>
                    <a:lstStyle/>
                    <a:p>
                      <a:pPr algn="l" fontAlgn="b"/>
                      <a:r>
                        <a:rPr lang="en-US" sz="700" u="none" strike="noStrike" dirty="0">
                          <a:solidFill>
                            <a:schemeClr val="bg2"/>
                          </a:solidFill>
                          <a:effectLst/>
                          <a:latin typeface="+mn-lt"/>
                        </a:rPr>
                        <a:t>Acronis Backup Cloud – Hosting Panel (per server)</a:t>
                      </a:r>
                      <a:endParaRPr lang="en-US" sz="700" b="0" i="0" u="none" strike="noStrike" dirty="0">
                        <a:solidFill>
                          <a:schemeClr val="bg2"/>
                        </a:solidFill>
                        <a:effectLst/>
                        <a:latin typeface="+mn-lt"/>
                      </a:endParaRPr>
                    </a:p>
                  </a:txBody>
                  <a:tcPr marL="45720" marR="45720" marT="18000" marB="18000" anchor="ctr"/>
                </a:tc>
                <a:extLst>
                  <a:ext uri="{0D108BD9-81ED-4DB2-BD59-A6C34878D82A}">
                    <a16:rowId xmlns:a16="http://schemas.microsoft.com/office/drawing/2014/main" val="2050552620"/>
                  </a:ext>
                </a:extLst>
              </a:tr>
              <a:tr h="153601">
                <a:tc>
                  <a:txBody>
                    <a:bodyPr/>
                    <a:lstStyle/>
                    <a:p>
                      <a:pPr algn="l" fontAlgn="b"/>
                      <a:r>
                        <a:rPr lang="en-US" sz="700" u="none" strike="noStrike" dirty="0">
                          <a:solidFill>
                            <a:schemeClr val="bg2"/>
                          </a:solidFill>
                          <a:effectLst/>
                          <a:latin typeface="+mn-lt"/>
                        </a:rPr>
                        <a:t>Acronis Backup Cloud – Mobile (per device)</a:t>
                      </a:r>
                      <a:endParaRPr lang="en-US" sz="700" b="0" i="0" u="none" strike="noStrike" dirty="0">
                        <a:solidFill>
                          <a:schemeClr val="bg2"/>
                        </a:solidFill>
                        <a:effectLst/>
                        <a:latin typeface="+mn-lt"/>
                      </a:endParaRPr>
                    </a:p>
                  </a:txBody>
                  <a:tcPr marL="45720" marR="45720" marT="18000" marB="18000" anchor="ctr"/>
                </a:tc>
                <a:extLst>
                  <a:ext uri="{0D108BD9-81ED-4DB2-BD59-A6C34878D82A}">
                    <a16:rowId xmlns:a16="http://schemas.microsoft.com/office/drawing/2014/main" val="2476153459"/>
                  </a:ext>
                </a:extLst>
              </a:tr>
              <a:tr h="153601">
                <a:tc>
                  <a:txBody>
                    <a:bodyPr/>
                    <a:lstStyle/>
                    <a:p>
                      <a:pPr algn="l" fontAlgn="b"/>
                      <a:r>
                        <a:rPr lang="en-US" sz="700" u="none" strike="noStrike" dirty="0">
                          <a:solidFill>
                            <a:schemeClr val="bg2"/>
                          </a:solidFill>
                          <a:effectLst/>
                          <a:latin typeface="+mn-lt"/>
                        </a:rPr>
                        <a:t>Acronis Backup Cloud – Website (per website)</a:t>
                      </a:r>
                      <a:endParaRPr lang="en-US" sz="700" b="0" i="0" u="none" strike="noStrike" dirty="0">
                        <a:solidFill>
                          <a:schemeClr val="bg2"/>
                        </a:solidFill>
                        <a:effectLst/>
                        <a:latin typeface="+mn-lt"/>
                      </a:endParaRPr>
                    </a:p>
                  </a:txBody>
                  <a:tcPr marL="45720" marR="45720" marT="18000" marB="18000" anchor="ctr"/>
                </a:tc>
                <a:extLst>
                  <a:ext uri="{0D108BD9-81ED-4DB2-BD59-A6C34878D82A}">
                    <a16:rowId xmlns:a16="http://schemas.microsoft.com/office/drawing/2014/main" val="3609116403"/>
                  </a:ext>
                </a:extLst>
              </a:tr>
              <a:tr h="153601">
                <a:tc>
                  <a:txBody>
                    <a:bodyPr/>
                    <a:lstStyle/>
                    <a:p>
                      <a:pPr algn="l" fontAlgn="b"/>
                      <a:r>
                        <a:rPr lang="en-US" sz="700" u="none" strike="noStrike" dirty="0">
                          <a:solidFill>
                            <a:schemeClr val="bg2"/>
                          </a:solidFill>
                          <a:effectLst/>
                          <a:latin typeface="+mn-lt"/>
                        </a:rPr>
                        <a:t>Acronis Hosted Cloud Storage -- Acronis Hosted (per GB)</a:t>
                      </a:r>
                      <a:endParaRPr lang="en-US" sz="700" b="0" i="0" u="none" strike="noStrike" dirty="0">
                        <a:solidFill>
                          <a:schemeClr val="bg2"/>
                        </a:solidFill>
                        <a:effectLst/>
                        <a:latin typeface="+mn-lt"/>
                      </a:endParaRPr>
                    </a:p>
                  </a:txBody>
                  <a:tcPr marL="45720" marR="45720" marT="18000" marB="18000" anchor="ctr"/>
                </a:tc>
                <a:extLst>
                  <a:ext uri="{0D108BD9-81ED-4DB2-BD59-A6C34878D82A}">
                    <a16:rowId xmlns:a16="http://schemas.microsoft.com/office/drawing/2014/main" val="1058099759"/>
                  </a:ext>
                </a:extLst>
              </a:tr>
              <a:tr h="153601">
                <a:tc>
                  <a:txBody>
                    <a:bodyPr/>
                    <a:lstStyle/>
                    <a:p>
                      <a:pPr algn="l" fontAlgn="b"/>
                      <a:r>
                        <a:rPr lang="en-US" sz="700" u="none" strike="noStrike" dirty="0">
                          <a:solidFill>
                            <a:schemeClr val="bg2"/>
                          </a:solidFill>
                          <a:effectLst/>
                          <a:latin typeface="+mn-lt"/>
                        </a:rPr>
                        <a:t>Google Hosted Cloud Storage (per GB)</a:t>
                      </a:r>
                      <a:endParaRPr lang="en-US" sz="700" b="0" i="0" u="none" strike="noStrike" dirty="0">
                        <a:solidFill>
                          <a:schemeClr val="bg2"/>
                        </a:solidFill>
                        <a:effectLst/>
                        <a:latin typeface="+mn-lt"/>
                      </a:endParaRPr>
                    </a:p>
                  </a:txBody>
                  <a:tcPr marL="45720" marR="45720" marT="18000" marB="18000" anchor="ctr"/>
                </a:tc>
                <a:extLst>
                  <a:ext uri="{0D108BD9-81ED-4DB2-BD59-A6C34878D82A}">
                    <a16:rowId xmlns:a16="http://schemas.microsoft.com/office/drawing/2014/main" val="3312368794"/>
                  </a:ext>
                </a:extLst>
              </a:tr>
              <a:tr h="153601">
                <a:tc>
                  <a:txBody>
                    <a:bodyPr/>
                    <a:lstStyle/>
                    <a:p>
                      <a:pPr algn="l" fontAlgn="b"/>
                      <a:r>
                        <a:rPr lang="en-US" sz="700" u="none" strike="noStrike" dirty="0">
                          <a:solidFill>
                            <a:schemeClr val="bg2"/>
                          </a:solidFill>
                          <a:effectLst/>
                          <a:latin typeface="+mn-lt"/>
                        </a:rPr>
                        <a:t>Azure Hosted Cloud Storage (per GB)</a:t>
                      </a:r>
                      <a:endParaRPr lang="en-US" sz="700" b="0" i="0" u="none" strike="noStrike" dirty="0">
                        <a:solidFill>
                          <a:schemeClr val="bg2"/>
                        </a:solidFill>
                        <a:effectLst/>
                        <a:latin typeface="+mn-lt"/>
                      </a:endParaRPr>
                    </a:p>
                  </a:txBody>
                  <a:tcPr marL="45720" marR="45720" marT="18000" marB="18000" anchor="ctr"/>
                </a:tc>
                <a:extLst>
                  <a:ext uri="{0D108BD9-81ED-4DB2-BD59-A6C34878D82A}">
                    <a16:rowId xmlns:a16="http://schemas.microsoft.com/office/drawing/2014/main" val="3078539110"/>
                  </a:ext>
                </a:extLst>
              </a:tr>
              <a:tr h="153601">
                <a:tc>
                  <a:txBody>
                    <a:bodyPr/>
                    <a:lstStyle/>
                    <a:p>
                      <a:pPr algn="l" fontAlgn="b"/>
                      <a:r>
                        <a:rPr lang="en-US" sz="700" u="none" strike="noStrike" dirty="0">
                          <a:solidFill>
                            <a:schemeClr val="bg2"/>
                          </a:solidFill>
                          <a:effectLst/>
                          <a:latin typeface="+mn-lt"/>
                        </a:rPr>
                        <a:t>Acronis Disaster Recovery Cloud — Acronis Hosted (per GB)</a:t>
                      </a:r>
                      <a:endParaRPr lang="en-US" sz="700" b="0" i="0" u="none" strike="noStrike" dirty="0">
                        <a:solidFill>
                          <a:schemeClr val="bg2"/>
                        </a:solidFill>
                        <a:effectLst/>
                        <a:latin typeface="+mn-lt"/>
                      </a:endParaRPr>
                    </a:p>
                  </a:txBody>
                  <a:tcPr marL="45720" marR="45720" marT="18000" marB="18000" anchor="ctr"/>
                </a:tc>
                <a:extLst>
                  <a:ext uri="{0D108BD9-81ED-4DB2-BD59-A6C34878D82A}">
                    <a16:rowId xmlns:a16="http://schemas.microsoft.com/office/drawing/2014/main" val="1124516169"/>
                  </a:ext>
                </a:extLst>
              </a:tr>
              <a:tr h="153601">
                <a:tc>
                  <a:txBody>
                    <a:bodyPr/>
                    <a:lstStyle/>
                    <a:p>
                      <a:pPr algn="l" fontAlgn="b"/>
                      <a:r>
                        <a:rPr lang="en-US" sz="700" u="none" strike="noStrike" dirty="0">
                          <a:solidFill>
                            <a:schemeClr val="bg2"/>
                          </a:solidFill>
                          <a:effectLst/>
                          <a:latin typeface="+mn-lt"/>
                        </a:rPr>
                        <a:t>Acronis Disaster Recovery Cloud — Acronis Hosted – 1 compute point (per running hour)</a:t>
                      </a:r>
                      <a:endParaRPr lang="en-US" sz="700" b="0" i="0" u="none" strike="noStrike" dirty="0">
                        <a:solidFill>
                          <a:schemeClr val="bg2"/>
                        </a:solidFill>
                        <a:effectLst/>
                        <a:latin typeface="+mn-lt"/>
                      </a:endParaRPr>
                    </a:p>
                  </a:txBody>
                  <a:tcPr marL="45720" marR="45720" marT="18000" marB="18000" anchor="ctr"/>
                </a:tc>
                <a:extLst>
                  <a:ext uri="{0D108BD9-81ED-4DB2-BD59-A6C34878D82A}">
                    <a16:rowId xmlns:a16="http://schemas.microsoft.com/office/drawing/2014/main" val="2299656966"/>
                  </a:ext>
                </a:extLst>
              </a:tr>
              <a:tr h="153601">
                <a:tc>
                  <a:txBody>
                    <a:bodyPr/>
                    <a:lstStyle/>
                    <a:p>
                      <a:pPr algn="l" fontAlgn="b"/>
                      <a:r>
                        <a:rPr lang="en-US" sz="700" u="none" strike="noStrike" dirty="0">
                          <a:solidFill>
                            <a:schemeClr val="bg2"/>
                          </a:solidFill>
                          <a:effectLst/>
                          <a:latin typeface="+mn-lt"/>
                        </a:rPr>
                        <a:t>DR IP – Acronis Hosted</a:t>
                      </a:r>
                      <a:endParaRPr lang="en-US" sz="700" b="0" i="0" u="none" strike="noStrike" dirty="0">
                        <a:solidFill>
                          <a:schemeClr val="bg2"/>
                        </a:solidFill>
                        <a:effectLst/>
                        <a:latin typeface="+mn-lt"/>
                      </a:endParaRPr>
                    </a:p>
                  </a:txBody>
                  <a:tcPr marL="45720" marR="45720" marT="18000" marB="18000" anchor="ctr"/>
                </a:tc>
                <a:extLst>
                  <a:ext uri="{0D108BD9-81ED-4DB2-BD59-A6C34878D82A}">
                    <a16:rowId xmlns:a16="http://schemas.microsoft.com/office/drawing/2014/main" val="3699405029"/>
                  </a:ext>
                </a:extLst>
              </a:tr>
            </a:tbl>
          </a:graphicData>
        </a:graphic>
      </p:graphicFrame>
      <p:sp>
        <p:nvSpPr>
          <p:cNvPr id="11" name="Rectangle 10"/>
          <p:cNvSpPr/>
          <p:nvPr/>
        </p:nvSpPr>
        <p:spPr>
          <a:xfrm>
            <a:off x="278870" y="687756"/>
            <a:ext cx="4064737" cy="381173"/>
          </a:xfrm>
          <a:prstGeom prst="rect">
            <a:avLst/>
          </a:prstGeom>
        </p:spPr>
        <p:txBody>
          <a:bodyPr wrap="square">
            <a:spAutoFit/>
          </a:bodyPr>
          <a:lstStyle/>
          <a:p>
            <a:r>
              <a:rPr lang="en-US" dirty="0">
                <a:solidFill>
                  <a:schemeClr val="bg2"/>
                </a:solidFill>
              </a:rPr>
              <a:t>SKUs in </a:t>
            </a:r>
            <a:r>
              <a:rPr lang="en-US" b="1" dirty="0">
                <a:solidFill>
                  <a:schemeClr val="bg2"/>
                </a:solidFill>
              </a:rPr>
              <a:t>7.9</a:t>
            </a:r>
            <a:endParaRPr lang="ru-RU" b="1" dirty="0">
              <a:solidFill>
                <a:schemeClr val="bg2"/>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162064116"/>
              </p:ext>
            </p:extLst>
          </p:nvPr>
        </p:nvGraphicFramePr>
        <p:xfrm>
          <a:off x="4648199" y="612948"/>
          <a:ext cx="4100513" cy="3976680"/>
        </p:xfrm>
        <a:graphic>
          <a:graphicData uri="http://schemas.openxmlformats.org/drawingml/2006/table">
            <a:tbl>
              <a:tblPr>
                <a:tableStyleId>{5C22544A-7EE6-4342-B048-85BDC9FD1C3A}</a:tableStyleId>
              </a:tblPr>
              <a:tblGrid>
                <a:gridCol w="4100513">
                  <a:extLst>
                    <a:ext uri="{9D8B030D-6E8A-4147-A177-3AD203B41FA5}">
                      <a16:colId xmlns:a16="http://schemas.microsoft.com/office/drawing/2014/main" val="4071670610"/>
                    </a:ext>
                  </a:extLst>
                </a:gridCol>
              </a:tblGrid>
              <a:tr h="116807">
                <a:tc>
                  <a:txBody>
                    <a:bodyPr/>
                    <a:lstStyle/>
                    <a:p>
                      <a:pPr algn="l" fontAlgn="b"/>
                      <a:r>
                        <a:rPr lang="en-US" sz="700" b="1" i="0" u="none" strike="noStrike" kern="1200" dirty="0">
                          <a:solidFill>
                            <a:schemeClr val="bg1"/>
                          </a:solidFill>
                          <a:effectLst/>
                          <a:latin typeface="+mn-lt"/>
                          <a:ea typeface="+mn-ea"/>
                          <a:cs typeface="+mn-cs"/>
                        </a:rPr>
                        <a:t>Product name</a:t>
                      </a:r>
                    </a:p>
                  </a:txBody>
                  <a:tcPr marL="45720" marR="45720" marT="10800" marB="10800" anchor="b">
                    <a:solidFill>
                      <a:schemeClr val="bg2"/>
                    </a:solidFill>
                  </a:tcPr>
                </a:tc>
                <a:extLst>
                  <a:ext uri="{0D108BD9-81ED-4DB2-BD59-A6C34878D82A}">
                    <a16:rowId xmlns:a16="http://schemas.microsoft.com/office/drawing/2014/main" val="1725807181"/>
                  </a:ext>
                </a:extLst>
              </a:tr>
              <a:tr h="116807">
                <a:tc>
                  <a:txBody>
                    <a:bodyPr/>
                    <a:lstStyle/>
                    <a:p>
                      <a:pPr algn="l" fontAlgn="b"/>
                      <a:r>
                        <a:rPr lang="en-US" sz="700" u="none" strike="noStrike" dirty="0">
                          <a:solidFill>
                            <a:schemeClr val="bg2"/>
                          </a:solidFill>
                          <a:effectLst/>
                          <a:latin typeface="+mn-lt"/>
                        </a:rPr>
                        <a:t>Acronis Backup Cloud Standard – Server (per device)</a:t>
                      </a:r>
                      <a:endParaRPr lang="en-US" sz="700" b="0" i="0" u="none" strike="noStrike" dirty="0">
                        <a:solidFill>
                          <a:schemeClr val="bg2"/>
                        </a:solidFill>
                        <a:effectLst/>
                        <a:latin typeface="+mn-lt"/>
                      </a:endParaRPr>
                    </a:p>
                  </a:txBody>
                  <a:tcPr marL="45720" marR="45720" marT="10800" marB="10800" anchor="b">
                    <a:solidFill>
                      <a:srgbClr val="7FBCFF"/>
                    </a:solidFill>
                  </a:tcPr>
                </a:tc>
                <a:extLst>
                  <a:ext uri="{0D108BD9-81ED-4DB2-BD59-A6C34878D82A}">
                    <a16:rowId xmlns:a16="http://schemas.microsoft.com/office/drawing/2014/main" val="143770232"/>
                  </a:ext>
                </a:extLst>
              </a:tr>
              <a:tr h="116807">
                <a:tc>
                  <a:txBody>
                    <a:bodyPr/>
                    <a:lstStyle/>
                    <a:p>
                      <a:pPr algn="l" fontAlgn="b"/>
                      <a:r>
                        <a:rPr lang="en-US" sz="700" u="none" strike="noStrike" dirty="0">
                          <a:solidFill>
                            <a:schemeClr val="bg2"/>
                          </a:solidFill>
                          <a:effectLst/>
                          <a:latin typeface="+mn-lt"/>
                        </a:rPr>
                        <a:t>Acronis Backup Cloud Standard – VM (per device)</a:t>
                      </a:r>
                      <a:endParaRPr lang="en-US" sz="700" b="0" i="0" u="none" strike="noStrike" dirty="0">
                        <a:solidFill>
                          <a:schemeClr val="bg2"/>
                        </a:solidFill>
                        <a:effectLst/>
                        <a:latin typeface="+mn-lt"/>
                      </a:endParaRPr>
                    </a:p>
                  </a:txBody>
                  <a:tcPr marL="45720" marR="45720" marT="10800" marB="10800" anchor="b">
                    <a:solidFill>
                      <a:srgbClr val="7FBCFF"/>
                    </a:solidFill>
                  </a:tcPr>
                </a:tc>
                <a:extLst>
                  <a:ext uri="{0D108BD9-81ED-4DB2-BD59-A6C34878D82A}">
                    <a16:rowId xmlns:a16="http://schemas.microsoft.com/office/drawing/2014/main" val="1511883010"/>
                  </a:ext>
                </a:extLst>
              </a:tr>
              <a:tr h="116807">
                <a:tc>
                  <a:txBody>
                    <a:bodyPr/>
                    <a:lstStyle/>
                    <a:p>
                      <a:pPr algn="l" fontAlgn="b"/>
                      <a:r>
                        <a:rPr lang="en-US" sz="700" u="none" strike="noStrike" dirty="0">
                          <a:solidFill>
                            <a:schemeClr val="bg2"/>
                          </a:solidFill>
                          <a:effectLst/>
                          <a:latin typeface="+mn-lt"/>
                        </a:rPr>
                        <a:t>Acronis Backup Cloud Standard – Workstation (per device)</a:t>
                      </a:r>
                      <a:endParaRPr lang="en-US" sz="700" b="0" i="0" u="none" strike="noStrike" dirty="0">
                        <a:solidFill>
                          <a:schemeClr val="bg2"/>
                        </a:solidFill>
                        <a:effectLst/>
                        <a:latin typeface="+mn-lt"/>
                      </a:endParaRPr>
                    </a:p>
                  </a:txBody>
                  <a:tcPr marL="45720" marR="45720" marT="10800" marB="10800" anchor="b">
                    <a:solidFill>
                      <a:srgbClr val="7FBCFF"/>
                    </a:solidFill>
                  </a:tcPr>
                </a:tc>
                <a:extLst>
                  <a:ext uri="{0D108BD9-81ED-4DB2-BD59-A6C34878D82A}">
                    <a16:rowId xmlns:a16="http://schemas.microsoft.com/office/drawing/2014/main" val="3751219444"/>
                  </a:ext>
                </a:extLst>
              </a:tr>
              <a:tr h="116807">
                <a:tc>
                  <a:txBody>
                    <a:bodyPr/>
                    <a:lstStyle/>
                    <a:p>
                      <a:pPr algn="l" fontAlgn="b"/>
                      <a:r>
                        <a:rPr lang="en-US" sz="700" u="none" strike="noStrike" dirty="0">
                          <a:solidFill>
                            <a:schemeClr val="bg2"/>
                          </a:solidFill>
                          <a:effectLst/>
                          <a:latin typeface="+mn-lt"/>
                        </a:rPr>
                        <a:t>Acronis Backup Cloud Standard – Office 365 (per seat)</a:t>
                      </a:r>
                      <a:endParaRPr lang="en-US" sz="700" b="0" i="0" u="none" strike="noStrike" dirty="0">
                        <a:solidFill>
                          <a:schemeClr val="bg2"/>
                        </a:solidFill>
                        <a:effectLst/>
                        <a:latin typeface="+mn-lt"/>
                      </a:endParaRPr>
                    </a:p>
                  </a:txBody>
                  <a:tcPr marL="45720" marR="45720" marT="10800" marB="10800" anchor="b">
                    <a:solidFill>
                      <a:srgbClr val="7FBCFF"/>
                    </a:solidFill>
                  </a:tcPr>
                </a:tc>
                <a:extLst>
                  <a:ext uri="{0D108BD9-81ED-4DB2-BD59-A6C34878D82A}">
                    <a16:rowId xmlns:a16="http://schemas.microsoft.com/office/drawing/2014/main" val="3354827248"/>
                  </a:ext>
                </a:extLst>
              </a:tr>
              <a:tr h="116807">
                <a:tc>
                  <a:txBody>
                    <a:bodyPr/>
                    <a:lstStyle/>
                    <a:p>
                      <a:pPr algn="l" fontAlgn="b"/>
                      <a:r>
                        <a:rPr lang="en-US" sz="700" u="none" strike="noStrike" dirty="0">
                          <a:solidFill>
                            <a:schemeClr val="bg2"/>
                          </a:solidFill>
                          <a:effectLst/>
                          <a:latin typeface="+mn-lt"/>
                        </a:rPr>
                        <a:t>Acronis Backup Cloud Standard – G Suite (per seat)</a:t>
                      </a:r>
                      <a:endParaRPr lang="en-US" sz="700" b="0" i="0" u="none" strike="noStrike" dirty="0">
                        <a:solidFill>
                          <a:schemeClr val="bg2"/>
                        </a:solidFill>
                        <a:effectLst/>
                        <a:latin typeface="+mn-lt"/>
                      </a:endParaRPr>
                    </a:p>
                  </a:txBody>
                  <a:tcPr marL="45720" marR="45720" marT="10800" marB="10800" anchor="b">
                    <a:solidFill>
                      <a:srgbClr val="7FBCFF"/>
                    </a:solidFill>
                  </a:tcPr>
                </a:tc>
                <a:extLst>
                  <a:ext uri="{0D108BD9-81ED-4DB2-BD59-A6C34878D82A}">
                    <a16:rowId xmlns:a16="http://schemas.microsoft.com/office/drawing/2014/main" val="1730865552"/>
                  </a:ext>
                </a:extLst>
              </a:tr>
              <a:tr h="116807">
                <a:tc>
                  <a:txBody>
                    <a:bodyPr/>
                    <a:lstStyle/>
                    <a:p>
                      <a:pPr algn="l" fontAlgn="b"/>
                      <a:r>
                        <a:rPr lang="en-US" sz="700" u="none" strike="noStrike" dirty="0">
                          <a:solidFill>
                            <a:schemeClr val="bg2"/>
                          </a:solidFill>
                          <a:effectLst/>
                          <a:latin typeface="+mn-lt"/>
                        </a:rPr>
                        <a:t>Acronis Backup Cloud Standard – Hosting Panel (per server)</a:t>
                      </a:r>
                      <a:endParaRPr lang="en-US" sz="700" b="0" i="0" u="none" strike="noStrike" dirty="0">
                        <a:solidFill>
                          <a:schemeClr val="bg2"/>
                        </a:solidFill>
                        <a:effectLst/>
                        <a:latin typeface="+mn-lt"/>
                      </a:endParaRPr>
                    </a:p>
                  </a:txBody>
                  <a:tcPr marL="45720" marR="45720" marT="10800" marB="10800" anchor="b">
                    <a:solidFill>
                      <a:srgbClr val="7FBCFF"/>
                    </a:solidFill>
                  </a:tcPr>
                </a:tc>
                <a:extLst>
                  <a:ext uri="{0D108BD9-81ED-4DB2-BD59-A6C34878D82A}">
                    <a16:rowId xmlns:a16="http://schemas.microsoft.com/office/drawing/2014/main" val="1839452446"/>
                  </a:ext>
                </a:extLst>
              </a:tr>
              <a:tr h="116807">
                <a:tc>
                  <a:txBody>
                    <a:bodyPr/>
                    <a:lstStyle/>
                    <a:p>
                      <a:pPr algn="l" fontAlgn="b"/>
                      <a:r>
                        <a:rPr lang="en-US" sz="700" u="none" strike="noStrike" dirty="0">
                          <a:solidFill>
                            <a:schemeClr val="bg2"/>
                          </a:solidFill>
                          <a:effectLst/>
                          <a:latin typeface="+mn-lt"/>
                        </a:rPr>
                        <a:t>Acronis Backup Cloud Standard – Mobile (per device)</a:t>
                      </a:r>
                      <a:endParaRPr lang="en-US" sz="700" b="0" i="0" u="none" strike="noStrike" dirty="0">
                        <a:solidFill>
                          <a:schemeClr val="bg2"/>
                        </a:solidFill>
                        <a:effectLst/>
                        <a:latin typeface="+mn-lt"/>
                      </a:endParaRPr>
                    </a:p>
                  </a:txBody>
                  <a:tcPr marL="45720" marR="45720" marT="10800" marB="10800" anchor="b">
                    <a:solidFill>
                      <a:srgbClr val="7FBCFF"/>
                    </a:solidFill>
                  </a:tcPr>
                </a:tc>
                <a:extLst>
                  <a:ext uri="{0D108BD9-81ED-4DB2-BD59-A6C34878D82A}">
                    <a16:rowId xmlns:a16="http://schemas.microsoft.com/office/drawing/2014/main" val="380467883"/>
                  </a:ext>
                </a:extLst>
              </a:tr>
              <a:tr h="116807">
                <a:tc>
                  <a:txBody>
                    <a:bodyPr/>
                    <a:lstStyle/>
                    <a:p>
                      <a:pPr algn="l" fontAlgn="b"/>
                      <a:r>
                        <a:rPr lang="en-US" sz="700" u="none" strike="noStrike" dirty="0">
                          <a:solidFill>
                            <a:schemeClr val="bg2"/>
                          </a:solidFill>
                          <a:effectLst/>
                          <a:latin typeface="+mn-lt"/>
                        </a:rPr>
                        <a:t>Acronis Backup Cloud Standard – Website (per website)</a:t>
                      </a:r>
                      <a:endParaRPr lang="en-US" sz="700" b="0" i="0" u="none" strike="noStrike" dirty="0">
                        <a:solidFill>
                          <a:schemeClr val="bg2"/>
                        </a:solidFill>
                        <a:effectLst/>
                        <a:latin typeface="+mn-lt"/>
                      </a:endParaRPr>
                    </a:p>
                  </a:txBody>
                  <a:tcPr marL="45720" marR="45720" marT="10800" marB="10800" anchor="b">
                    <a:solidFill>
                      <a:srgbClr val="7FBCFF"/>
                    </a:solidFill>
                  </a:tcPr>
                </a:tc>
                <a:extLst>
                  <a:ext uri="{0D108BD9-81ED-4DB2-BD59-A6C34878D82A}">
                    <a16:rowId xmlns:a16="http://schemas.microsoft.com/office/drawing/2014/main" val="2112562166"/>
                  </a:ext>
                </a:extLst>
              </a:tr>
              <a:tr h="116807">
                <a:tc>
                  <a:txBody>
                    <a:bodyPr/>
                    <a:lstStyle/>
                    <a:p>
                      <a:pPr algn="l" fontAlgn="b"/>
                      <a:r>
                        <a:rPr lang="en-US" sz="700" u="none" strike="noStrike" dirty="0">
                          <a:solidFill>
                            <a:schemeClr val="bg2"/>
                          </a:solidFill>
                          <a:effectLst/>
                          <a:latin typeface="+mn-lt"/>
                        </a:rPr>
                        <a:t>Acronis Backup Cloud Advanced – Server (per device)</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1468357282"/>
                  </a:ext>
                </a:extLst>
              </a:tr>
              <a:tr h="116807">
                <a:tc>
                  <a:txBody>
                    <a:bodyPr/>
                    <a:lstStyle/>
                    <a:p>
                      <a:pPr algn="l" fontAlgn="b"/>
                      <a:r>
                        <a:rPr lang="en-US" sz="700" u="none" strike="noStrike" dirty="0">
                          <a:solidFill>
                            <a:schemeClr val="bg2"/>
                          </a:solidFill>
                          <a:effectLst/>
                          <a:latin typeface="+mn-lt"/>
                        </a:rPr>
                        <a:t>Acronis Backup Cloud Advanced – VM (per device)</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2194019581"/>
                  </a:ext>
                </a:extLst>
              </a:tr>
              <a:tr h="116807">
                <a:tc>
                  <a:txBody>
                    <a:bodyPr/>
                    <a:lstStyle/>
                    <a:p>
                      <a:pPr algn="l" fontAlgn="b"/>
                      <a:r>
                        <a:rPr lang="en-US" sz="700" u="none" strike="noStrike" dirty="0">
                          <a:solidFill>
                            <a:schemeClr val="bg2"/>
                          </a:solidFill>
                          <a:effectLst/>
                          <a:latin typeface="+mn-lt"/>
                        </a:rPr>
                        <a:t>Acronis Backup Cloud Advanced – Workstation (per device)</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1228623670"/>
                  </a:ext>
                </a:extLst>
              </a:tr>
              <a:tr h="116807">
                <a:tc>
                  <a:txBody>
                    <a:bodyPr/>
                    <a:lstStyle/>
                    <a:p>
                      <a:pPr algn="l" fontAlgn="b"/>
                      <a:r>
                        <a:rPr lang="en-US" sz="700" u="none" strike="noStrike" dirty="0">
                          <a:solidFill>
                            <a:schemeClr val="bg2"/>
                          </a:solidFill>
                          <a:effectLst/>
                          <a:latin typeface="+mn-lt"/>
                        </a:rPr>
                        <a:t>Acronis Backup Cloud Advanced – Office</a:t>
                      </a:r>
                      <a:r>
                        <a:rPr lang="en-US" sz="700" u="none" strike="noStrike" baseline="0" dirty="0">
                          <a:solidFill>
                            <a:schemeClr val="bg2"/>
                          </a:solidFill>
                          <a:effectLst/>
                          <a:latin typeface="+mn-lt"/>
                        </a:rPr>
                        <a:t> </a:t>
                      </a:r>
                      <a:r>
                        <a:rPr lang="en-US" sz="700" u="none" strike="noStrike" dirty="0">
                          <a:solidFill>
                            <a:schemeClr val="bg2"/>
                          </a:solidFill>
                          <a:effectLst/>
                          <a:latin typeface="+mn-lt"/>
                        </a:rPr>
                        <a:t>365 (per seat)</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1571126307"/>
                  </a:ext>
                </a:extLst>
              </a:tr>
              <a:tr h="116807">
                <a:tc>
                  <a:txBody>
                    <a:bodyPr/>
                    <a:lstStyle/>
                    <a:p>
                      <a:pPr algn="l" fontAlgn="b"/>
                      <a:r>
                        <a:rPr lang="en-US" sz="700" u="none" strike="noStrike" dirty="0">
                          <a:solidFill>
                            <a:schemeClr val="bg2"/>
                          </a:solidFill>
                          <a:effectLst/>
                          <a:latin typeface="+mn-lt"/>
                        </a:rPr>
                        <a:t>Acronis Backup Cloud Advanced – G Suite (per seat)</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2868939606"/>
                  </a:ext>
                </a:extLst>
              </a:tr>
              <a:tr h="116807">
                <a:tc>
                  <a:txBody>
                    <a:bodyPr/>
                    <a:lstStyle/>
                    <a:p>
                      <a:pPr algn="l" fontAlgn="b"/>
                      <a:r>
                        <a:rPr lang="en-US" sz="700" u="none" strike="noStrike" dirty="0">
                          <a:solidFill>
                            <a:schemeClr val="bg2"/>
                          </a:solidFill>
                          <a:effectLst/>
                          <a:latin typeface="+mn-lt"/>
                        </a:rPr>
                        <a:t>Acronis Backup Cloud Advanced – Hosting Panel (per server)</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3026630626"/>
                  </a:ext>
                </a:extLst>
              </a:tr>
              <a:tr h="116807">
                <a:tc>
                  <a:txBody>
                    <a:bodyPr/>
                    <a:lstStyle/>
                    <a:p>
                      <a:pPr algn="l" fontAlgn="b"/>
                      <a:r>
                        <a:rPr lang="en-US" sz="700" u="none" strike="noStrike" dirty="0">
                          <a:solidFill>
                            <a:schemeClr val="bg2"/>
                          </a:solidFill>
                          <a:effectLst/>
                          <a:latin typeface="+mn-lt"/>
                        </a:rPr>
                        <a:t>Acronis Backup Cloud Advanced – Mobile (per device)</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3078943793"/>
                  </a:ext>
                </a:extLst>
              </a:tr>
              <a:tr h="116807">
                <a:tc>
                  <a:txBody>
                    <a:bodyPr/>
                    <a:lstStyle/>
                    <a:p>
                      <a:pPr algn="l" fontAlgn="b"/>
                      <a:r>
                        <a:rPr lang="en-US" sz="700" u="none" strike="noStrike" dirty="0">
                          <a:solidFill>
                            <a:schemeClr val="bg2"/>
                          </a:solidFill>
                          <a:effectLst/>
                          <a:latin typeface="+mn-lt"/>
                        </a:rPr>
                        <a:t>Acronis Backup Cloud Advanced – Website (per website)</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3139671712"/>
                  </a:ext>
                </a:extLst>
              </a:tr>
              <a:tr h="116807">
                <a:tc>
                  <a:txBody>
                    <a:bodyPr/>
                    <a:lstStyle/>
                    <a:p>
                      <a:pPr algn="l" fontAlgn="b"/>
                      <a:r>
                        <a:rPr lang="en-US" sz="700" u="none" strike="noStrike" dirty="0">
                          <a:solidFill>
                            <a:schemeClr val="bg2"/>
                          </a:solidFill>
                          <a:effectLst/>
                          <a:latin typeface="+mn-lt"/>
                        </a:rPr>
                        <a:t>Acronis Hosted Cloud Storage – Acronis Hosted (per GB)</a:t>
                      </a:r>
                      <a:endParaRPr lang="en-US" sz="700" b="0" i="0" u="none" strike="noStrike" dirty="0">
                        <a:solidFill>
                          <a:schemeClr val="bg2"/>
                        </a:solidFill>
                        <a:effectLst/>
                        <a:latin typeface="+mn-lt"/>
                      </a:endParaRPr>
                    </a:p>
                  </a:txBody>
                  <a:tcPr marL="45720" marR="45720" marT="10800" marB="10800" anchor="b"/>
                </a:tc>
                <a:extLst>
                  <a:ext uri="{0D108BD9-81ED-4DB2-BD59-A6C34878D82A}">
                    <a16:rowId xmlns:a16="http://schemas.microsoft.com/office/drawing/2014/main" val="1860190949"/>
                  </a:ext>
                </a:extLst>
              </a:tr>
              <a:tr h="116807">
                <a:tc>
                  <a:txBody>
                    <a:bodyPr/>
                    <a:lstStyle/>
                    <a:p>
                      <a:pPr algn="l" fontAlgn="b"/>
                      <a:r>
                        <a:rPr lang="en-US" sz="700" u="none" strike="noStrike" dirty="0">
                          <a:solidFill>
                            <a:schemeClr val="bg2"/>
                          </a:solidFill>
                          <a:effectLst/>
                          <a:latin typeface="+mn-lt"/>
                        </a:rPr>
                        <a:t>Google Hosted Cloud Storage (per GB)</a:t>
                      </a:r>
                      <a:endParaRPr lang="en-US" sz="700" b="0" i="0" u="none" strike="noStrike" dirty="0">
                        <a:solidFill>
                          <a:schemeClr val="bg2"/>
                        </a:solidFill>
                        <a:effectLst/>
                        <a:latin typeface="+mn-lt"/>
                      </a:endParaRPr>
                    </a:p>
                  </a:txBody>
                  <a:tcPr marL="45720" marR="45720" marT="10800" marB="10800" anchor="b"/>
                </a:tc>
                <a:extLst>
                  <a:ext uri="{0D108BD9-81ED-4DB2-BD59-A6C34878D82A}">
                    <a16:rowId xmlns:a16="http://schemas.microsoft.com/office/drawing/2014/main" val="1904602662"/>
                  </a:ext>
                </a:extLst>
              </a:tr>
              <a:tr h="116807">
                <a:tc>
                  <a:txBody>
                    <a:bodyPr/>
                    <a:lstStyle/>
                    <a:p>
                      <a:pPr algn="l" fontAlgn="b"/>
                      <a:r>
                        <a:rPr lang="en-US" sz="700" u="none" strike="noStrike" dirty="0">
                          <a:solidFill>
                            <a:schemeClr val="bg2"/>
                          </a:solidFill>
                          <a:effectLst/>
                          <a:latin typeface="+mn-lt"/>
                        </a:rPr>
                        <a:t>Azure Hosted Cloud Storage (per GB)</a:t>
                      </a:r>
                      <a:endParaRPr lang="en-US" sz="700" b="0" i="0" u="none" strike="noStrike" dirty="0">
                        <a:solidFill>
                          <a:schemeClr val="bg2"/>
                        </a:solidFill>
                        <a:effectLst/>
                        <a:latin typeface="+mn-lt"/>
                      </a:endParaRPr>
                    </a:p>
                  </a:txBody>
                  <a:tcPr marL="45720" marR="45720" marT="10800" marB="10800" anchor="b"/>
                </a:tc>
                <a:extLst>
                  <a:ext uri="{0D108BD9-81ED-4DB2-BD59-A6C34878D82A}">
                    <a16:rowId xmlns:a16="http://schemas.microsoft.com/office/drawing/2014/main" val="2419092229"/>
                  </a:ext>
                </a:extLst>
              </a:tr>
              <a:tr h="116807">
                <a:tc>
                  <a:txBody>
                    <a:bodyPr/>
                    <a:lstStyle/>
                    <a:p>
                      <a:pPr algn="l" fontAlgn="b"/>
                      <a:r>
                        <a:rPr lang="en-US" sz="700" u="none" strike="noStrike" dirty="0">
                          <a:solidFill>
                            <a:schemeClr val="bg2"/>
                          </a:solidFill>
                          <a:effectLst/>
                          <a:latin typeface="+mn-lt"/>
                        </a:rPr>
                        <a:t>Acronis Disaster Recovery Cloud – Server (per device)</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1916527982"/>
                  </a:ext>
                </a:extLst>
              </a:tr>
              <a:tr h="116807">
                <a:tc>
                  <a:txBody>
                    <a:bodyPr/>
                    <a:lstStyle/>
                    <a:p>
                      <a:pPr algn="l" fontAlgn="b"/>
                      <a:r>
                        <a:rPr lang="en-US" sz="700" u="none" strike="noStrike" dirty="0">
                          <a:solidFill>
                            <a:schemeClr val="bg2"/>
                          </a:solidFill>
                          <a:effectLst/>
                          <a:latin typeface="+mn-lt"/>
                        </a:rPr>
                        <a:t>Acronis Disaster Recovery Cloud – VM (per device)</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913464011"/>
                  </a:ext>
                </a:extLst>
              </a:tr>
              <a:tr h="116807">
                <a:tc>
                  <a:txBody>
                    <a:bodyPr/>
                    <a:lstStyle/>
                    <a:p>
                      <a:pPr algn="l" fontAlgn="b"/>
                      <a:r>
                        <a:rPr lang="en-US" sz="700" u="none" strike="noStrike" dirty="0">
                          <a:solidFill>
                            <a:schemeClr val="bg2"/>
                          </a:solidFill>
                          <a:effectLst/>
                          <a:latin typeface="+mn-lt"/>
                        </a:rPr>
                        <a:t>Acronis Disaster Recovery Cloud – Workstation (per device)</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1330805054"/>
                  </a:ext>
                </a:extLst>
              </a:tr>
              <a:tr h="116807">
                <a:tc>
                  <a:txBody>
                    <a:bodyPr/>
                    <a:lstStyle/>
                    <a:p>
                      <a:pPr algn="l" fontAlgn="b"/>
                      <a:r>
                        <a:rPr lang="en-US" sz="700" u="none" strike="noStrike" dirty="0">
                          <a:solidFill>
                            <a:schemeClr val="bg2"/>
                          </a:solidFill>
                          <a:effectLst/>
                          <a:latin typeface="+mn-lt"/>
                        </a:rPr>
                        <a:t>Acronis Disaster Recovery Cloud – Office</a:t>
                      </a:r>
                      <a:r>
                        <a:rPr lang="en-US" sz="700" u="none" strike="noStrike" baseline="0" dirty="0">
                          <a:solidFill>
                            <a:schemeClr val="bg2"/>
                          </a:solidFill>
                          <a:effectLst/>
                          <a:latin typeface="+mn-lt"/>
                        </a:rPr>
                        <a:t> </a:t>
                      </a:r>
                      <a:r>
                        <a:rPr lang="en-US" sz="700" u="none" strike="noStrike" dirty="0">
                          <a:solidFill>
                            <a:schemeClr val="bg2"/>
                          </a:solidFill>
                          <a:effectLst/>
                          <a:latin typeface="+mn-lt"/>
                        </a:rPr>
                        <a:t>365 (per seat)</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1600437266"/>
                  </a:ext>
                </a:extLst>
              </a:tr>
              <a:tr h="116807">
                <a:tc>
                  <a:txBody>
                    <a:bodyPr/>
                    <a:lstStyle/>
                    <a:p>
                      <a:pPr algn="l" fontAlgn="b"/>
                      <a:r>
                        <a:rPr lang="en-US" sz="700" u="none" strike="noStrike" dirty="0">
                          <a:solidFill>
                            <a:schemeClr val="bg2"/>
                          </a:solidFill>
                          <a:effectLst/>
                          <a:latin typeface="+mn-lt"/>
                        </a:rPr>
                        <a:t>Acronis Disaster Recovery Cloud – G Suite (per seat)</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2004390717"/>
                  </a:ext>
                </a:extLst>
              </a:tr>
              <a:tr h="116807">
                <a:tc>
                  <a:txBody>
                    <a:bodyPr/>
                    <a:lstStyle/>
                    <a:p>
                      <a:pPr algn="l" fontAlgn="b"/>
                      <a:r>
                        <a:rPr lang="en-US" sz="700" u="none" strike="noStrike" dirty="0">
                          <a:solidFill>
                            <a:schemeClr val="bg2"/>
                          </a:solidFill>
                          <a:effectLst/>
                          <a:latin typeface="+mn-lt"/>
                        </a:rPr>
                        <a:t>Acronis Disaster Recovery Cloud – Hosting Panel (per server)</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35676085"/>
                  </a:ext>
                </a:extLst>
              </a:tr>
              <a:tr h="116807">
                <a:tc>
                  <a:txBody>
                    <a:bodyPr/>
                    <a:lstStyle/>
                    <a:p>
                      <a:pPr algn="l" fontAlgn="b"/>
                      <a:r>
                        <a:rPr lang="en-US" sz="700" u="none" strike="noStrike" dirty="0">
                          <a:solidFill>
                            <a:schemeClr val="bg2"/>
                          </a:solidFill>
                          <a:effectLst/>
                          <a:latin typeface="+mn-lt"/>
                        </a:rPr>
                        <a:t>Acronis Disaster Recovery Cloud – Mobile (per device)</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2219178295"/>
                  </a:ext>
                </a:extLst>
              </a:tr>
              <a:tr h="116807">
                <a:tc>
                  <a:txBody>
                    <a:bodyPr/>
                    <a:lstStyle/>
                    <a:p>
                      <a:pPr algn="l" fontAlgn="b"/>
                      <a:r>
                        <a:rPr lang="en-US" sz="700" u="none" strike="noStrike" dirty="0">
                          <a:solidFill>
                            <a:schemeClr val="bg2"/>
                          </a:solidFill>
                          <a:effectLst/>
                          <a:latin typeface="+mn-lt"/>
                        </a:rPr>
                        <a:t>Acronis Disaster Recovery Cloud – Website (per website)</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1417419386"/>
                  </a:ext>
                </a:extLst>
              </a:tr>
              <a:tr h="116807">
                <a:tc>
                  <a:txBody>
                    <a:bodyPr/>
                    <a:lstStyle/>
                    <a:p>
                      <a:pPr algn="l" fontAlgn="b"/>
                      <a:r>
                        <a:rPr lang="en-US" sz="700" u="none" strike="noStrike" dirty="0">
                          <a:solidFill>
                            <a:schemeClr val="bg2"/>
                          </a:solidFill>
                          <a:effectLst/>
                          <a:latin typeface="+mn-lt"/>
                        </a:rPr>
                        <a:t>Acronis Hosted Cloud Storage - for Disaster Recovery Cloud (per GB)</a:t>
                      </a:r>
                      <a:endParaRPr lang="en-US" sz="700" b="0" i="0" u="none" strike="noStrike" dirty="0">
                        <a:solidFill>
                          <a:schemeClr val="bg2"/>
                        </a:solidFill>
                        <a:effectLst/>
                        <a:latin typeface="+mn-lt"/>
                      </a:endParaRPr>
                    </a:p>
                  </a:txBody>
                  <a:tcPr marL="45720" marR="45720" marT="10800" marB="10800" anchor="b">
                    <a:solidFill>
                      <a:srgbClr val="B8EB47"/>
                    </a:solidFill>
                  </a:tcPr>
                </a:tc>
                <a:extLst>
                  <a:ext uri="{0D108BD9-81ED-4DB2-BD59-A6C34878D82A}">
                    <a16:rowId xmlns:a16="http://schemas.microsoft.com/office/drawing/2014/main" val="1584091635"/>
                  </a:ext>
                </a:extLst>
              </a:tr>
              <a:tr h="116807">
                <a:tc>
                  <a:txBody>
                    <a:bodyPr/>
                    <a:lstStyle/>
                    <a:p>
                      <a:pPr algn="l" fontAlgn="b"/>
                      <a:r>
                        <a:rPr lang="en-US" sz="700" u="none" strike="noStrike" dirty="0">
                          <a:solidFill>
                            <a:schemeClr val="bg2"/>
                          </a:solidFill>
                          <a:effectLst/>
                          <a:latin typeface="+mn-lt"/>
                        </a:rPr>
                        <a:t>Acronis Disaster Recovery Cloud – Acronis Hosted – 1 compute point (per running hour)</a:t>
                      </a:r>
                      <a:endParaRPr lang="en-US" sz="700" b="0" i="0" u="none" strike="noStrike" dirty="0">
                        <a:solidFill>
                          <a:schemeClr val="bg2"/>
                        </a:solidFill>
                        <a:effectLst/>
                        <a:latin typeface="+mn-lt"/>
                      </a:endParaRPr>
                    </a:p>
                  </a:txBody>
                  <a:tcPr marL="45720" marR="45720" marT="10800" marB="10800" anchor="b"/>
                </a:tc>
                <a:extLst>
                  <a:ext uri="{0D108BD9-81ED-4DB2-BD59-A6C34878D82A}">
                    <a16:rowId xmlns:a16="http://schemas.microsoft.com/office/drawing/2014/main" val="3045314373"/>
                  </a:ext>
                </a:extLst>
              </a:tr>
              <a:tr h="116807">
                <a:tc>
                  <a:txBody>
                    <a:bodyPr/>
                    <a:lstStyle/>
                    <a:p>
                      <a:pPr algn="l" fontAlgn="b"/>
                      <a:r>
                        <a:rPr lang="en-US" sz="700" u="none" strike="noStrike" dirty="0">
                          <a:solidFill>
                            <a:schemeClr val="bg2"/>
                          </a:solidFill>
                          <a:effectLst/>
                          <a:latin typeface="+mn-lt"/>
                        </a:rPr>
                        <a:t>DR IP – Acronis Hosted</a:t>
                      </a:r>
                      <a:endParaRPr lang="en-US" sz="700" b="0" i="0" u="none" strike="noStrike" dirty="0">
                        <a:solidFill>
                          <a:schemeClr val="bg2"/>
                        </a:solidFill>
                        <a:effectLst/>
                        <a:latin typeface="+mn-lt"/>
                      </a:endParaRPr>
                    </a:p>
                  </a:txBody>
                  <a:tcPr marL="45720" marR="45720" marT="10800" marB="10800" anchor="b"/>
                </a:tc>
                <a:extLst>
                  <a:ext uri="{0D108BD9-81ED-4DB2-BD59-A6C34878D82A}">
                    <a16:rowId xmlns:a16="http://schemas.microsoft.com/office/drawing/2014/main" val="3814068469"/>
                  </a:ext>
                </a:extLst>
              </a:tr>
            </a:tbl>
          </a:graphicData>
        </a:graphic>
      </p:graphicFrame>
      <p:sp>
        <p:nvSpPr>
          <p:cNvPr id="20" name="Rectangle 19"/>
          <p:cNvSpPr/>
          <p:nvPr/>
        </p:nvSpPr>
        <p:spPr>
          <a:xfrm>
            <a:off x="383607" y="4319135"/>
            <a:ext cx="241233" cy="232228"/>
          </a:xfrm>
          <a:prstGeom prst="rect">
            <a:avLst/>
          </a:prstGeom>
          <a:solidFill>
            <a:srgbClr val="B8EB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sp>
        <p:nvSpPr>
          <p:cNvPr id="21" name="Rectangle 20"/>
          <p:cNvSpPr/>
          <p:nvPr/>
        </p:nvSpPr>
        <p:spPr>
          <a:xfrm>
            <a:off x="728425" y="4304479"/>
            <a:ext cx="1944595" cy="246221"/>
          </a:xfrm>
          <a:prstGeom prst="rect">
            <a:avLst/>
          </a:prstGeom>
        </p:spPr>
        <p:txBody>
          <a:bodyPr wrap="square" lIns="0" rIns="0" anchor="ctr">
            <a:spAutoFit/>
          </a:bodyPr>
          <a:lstStyle/>
          <a:p>
            <a:r>
              <a:rPr lang="en-US" sz="1000" dirty="0">
                <a:solidFill>
                  <a:schemeClr val="bg2"/>
                </a:solidFill>
              </a:rPr>
              <a:t>New SKUs</a:t>
            </a:r>
            <a:endParaRPr lang="ru-RU" sz="1000" dirty="0">
              <a:solidFill>
                <a:schemeClr val="bg2"/>
              </a:solidFill>
            </a:endParaRPr>
          </a:p>
        </p:txBody>
      </p:sp>
      <p:sp>
        <p:nvSpPr>
          <p:cNvPr id="22" name="Rectangle 21"/>
          <p:cNvSpPr/>
          <p:nvPr/>
        </p:nvSpPr>
        <p:spPr>
          <a:xfrm>
            <a:off x="383607" y="4001734"/>
            <a:ext cx="241233" cy="232228"/>
          </a:xfrm>
          <a:prstGeom prst="rect">
            <a:avLst/>
          </a:prstGeom>
          <a:solidFill>
            <a:srgbClr val="7FB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sp>
        <p:nvSpPr>
          <p:cNvPr id="23" name="Rectangle 22"/>
          <p:cNvSpPr/>
          <p:nvPr/>
        </p:nvSpPr>
        <p:spPr>
          <a:xfrm>
            <a:off x="728425" y="3987741"/>
            <a:ext cx="3462276" cy="246221"/>
          </a:xfrm>
          <a:prstGeom prst="rect">
            <a:avLst/>
          </a:prstGeom>
        </p:spPr>
        <p:txBody>
          <a:bodyPr wrap="square" lIns="0" rIns="0" anchor="ctr">
            <a:spAutoFit/>
          </a:bodyPr>
          <a:lstStyle/>
          <a:p>
            <a:r>
              <a:rPr lang="en-US" sz="1000" dirty="0">
                <a:solidFill>
                  <a:schemeClr val="bg2"/>
                </a:solidFill>
              </a:rPr>
              <a:t>Same SKUs with new product names, no pricing change</a:t>
            </a:r>
          </a:p>
        </p:txBody>
      </p:sp>
    </p:spTree>
    <p:extLst>
      <p:ext uri="{BB962C8B-B14F-4D97-AF65-F5344CB8AC3E}">
        <p14:creationId xmlns:p14="http://schemas.microsoft.com/office/powerpoint/2010/main" val="156152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Acronis Disaster Recovery Cloud </a:t>
            </a:r>
            <a:br>
              <a:rPr lang="en-US" dirty="0"/>
            </a:br>
            <a:r>
              <a:rPr lang="en-US" dirty="0"/>
              <a:t>licensing changes</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5" name="Rectangle 14"/>
          <p:cNvSpPr/>
          <p:nvPr/>
        </p:nvSpPr>
        <p:spPr>
          <a:xfrm>
            <a:off x="383607" y="1239650"/>
            <a:ext cx="3559219" cy="2554545"/>
          </a:xfrm>
          <a:prstGeom prst="rect">
            <a:avLst/>
          </a:prstGeom>
        </p:spPr>
        <p:txBody>
          <a:bodyPr wrap="square" lIns="0" rIns="0">
            <a:spAutoFit/>
          </a:bodyPr>
          <a:lstStyle/>
          <a:p>
            <a:pPr marL="216000" indent="-216000">
              <a:spcBef>
                <a:spcPts val="1200"/>
              </a:spcBef>
              <a:buFont typeface="Wingdings" panose="05000000000000000000" pitchFamily="2" charset="2"/>
              <a:buChar char="§"/>
            </a:pPr>
            <a:r>
              <a:rPr lang="en-US" sz="1400" dirty="0">
                <a:solidFill>
                  <a:schemeClr val="bg2"/>
                </a:solidFill>
                <a:ea typeface="Calibri" panose="020F0502020204030204" pitchFamily="34" charset="0"/>
                <a:cs typeface="Times New Roman" panose="02020603050405020304" pitchFamily="18" charset="0"/>
              </a:rPr>
              <a:t>The new “Disaster Recovery” edition, complements Standard and Advanced editions</a:t>
            </a:r>
          </a:p>
          <a:p>
            <a:pPr marL="216000" indent="-216000">
              <a:spcBef>
                <a:spcPts val="1200"/>
              </a:spcBef>
              <a:buFont typeface="Wingdings" panose="05000000000000000000" pitchFamily="2" charset="2"/>
              <a:buChar char="§"/>
            </a:pPr>
            <a:r>
              <a:rPr lang="en-US" sz="1400" dirty="0">
                <a:solidFill>
                  <a:schemeClr val="bg2"/>
                </a:solidFill>
                <a:ea typeface="Calibri" panose="020F0502020204030204" pitchFamily="34" charset="0"/>
                <a:cs typeface="Times New Roman" panose="02020603050405020304" pitchFamily="18" charset="0"/>
              </a:rPr>
              <a:t>New transparent and simpler storage licensing schema – with one billable item instead of two, plus a lower price</a:t>
            </a:r>
          </a:p>
          <a:p>
            <a:pPr marL="216000" indent="-216000">
              <a:spcBef>
                <a:spcPts val="1200"/>
              </a:spcBef>
              <a:buFont typeface="Wingdings" panose="05000000000000000000" pitchFamily="2" charset="2"/>
              <a:buChar char="§"/>
            </a:pPr>
            <a:r>
              <a:rPr lang="en-US" sz="1400" dirty="0">
                <a:solidFill>
                  <a:schemeClr val="bg2"/>
                </a:solidFill>
                <a:ea typeface="Calibri" panose="020F0502020204030204" pitchFamily="34" charset="0"/>
                <a:cs typeface="Times New Roman" panose="02020603050405020304" pitchFamily="18" charset="0"/>
              </a:rPr>
              <a:t>Unit of measure is changed from the actual size of production disk to compressed backup archive size, inline with cloud backup</a:t>
            </a:r>
          </a:p>
        </p:txBody>
      </p:sp>
      <p:graphicFrame>
        <p:nvGraphicFramePr>
          <p:cNvPr id="19" name="Content Placeholder 3">
            <a:extLst>
              <a:ext uri="{FF2B5EF4-FFF2-40B4-BE49-F238E27FC236}">
                <a16:creationId xmlns:a16="http://schemas.microsoft.com/office/drawing/2014/main" id="{3C15AC10-E0D0-7C43-AC3B-B7D8DAE2A8D9}"/>
              </a:ext>
            </a:extLst>
          </p:cNvPr>
          <p:cNvGraphicFramePr>
            <a:graphicFrameLocks/>
          </p:cNvGraphicFramePr>
          <p:nvPr/>
        </p:nvGraphicFramePr>
        <p:xfrm>
          <a:off x="4433885" y="1283901"/>
          <a:ext cx="4314825" cy="1280160"/>
        </p:xfrm>
        <a:graphic>
          <a:graphicData uri="http://schemas.openxmlformats.org/drawingml/2006/table">
            <a:tbl>
              <a:tblPr firstRow="1" bandRow="1">
                <a:tableStyleId>{2D5ABB26-0587-4C30-8999-92F81FD0307C}</a:tableStyleId>
              </a:tblPr>
              <a:tblGrid>
                <a:gridCol w="4314825">
                  <a:extLst>
                    <a:ext uri="{9D8B030D-6E8A-4147-A177-3AD203B41FA5}">
                      <a16:colId xmlns:a16="http://schemas.microsoft.com/office/drawing/2014/main" val="2635474302"/>
                    </a:ext>
                  </a:extLst>
                </a:gridCol>
              </a:tblGrid>
              <a:tr h="198218">
                <a:tc>
                  <a:txBody>
                    <a:bodyPr/>
                    <a:lstStyle/>
                    <a:p>
                      <a:pPr algn="l"/>
                      <a:r>
                        <a:rPr lang="en-US" sz="900" b="1" dirty="0">
                          <a:solidFill>
                            <a:schemeClr val="bg1"/>
                          </a:solidFill>
                        </a:rPr>
                        <a:t>Old Product SKUs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2292131"/>
                  </a:ext>
                </a:extLst>
              </a:tr>
              <a:tr h="198218">
                <a:tc>
                  <a:txBody>
                    <a:bodyPr/>
                    <a:lstStyle/>
                    <a:p>
                      <a:r>
                        <a:rPr lang="en-US" sz="900" b="0" dirty="0">
                          <a:solidFill>
                            <a:schemeClr val="bg2"/>
                          </a:solidFill>
                        </a:rPr>
                        <a:t>Acronis Backup Cloud – Acronis Hosted (per GB)</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CFF"/>
                    </a:solidFill>
                  </a:tcPr>
                </a:tc>
                <a:extLst>
                  <a:ext uri="{0D108BD9-81ED-4DB2-BD59-A6C34878D82A}">
                    <a16:rowId xmlns:a16="http://schemas.microsoft.com/office/drawing/2014/main" val="3976202357"/>
                  </a:ext>
                </a:extLst>
              </a:tr>
              <a:tr h="19821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dirty="0">
                          <a:solidFill>
                            <a:schemeClr val="bg2"/>
                          </a:solidFill>
                        </a:rPr>
                        <a:t>Acronis Disaster Recovery Cloud – Acronis Hosted (per GB)</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CFF"/>
                    </a:solidFill>
                  </a:tcPr>
                </a:tc>
                <a:extLst>
                  <a:ext uri="{0D108BD9-81ED-4DB2-BD59-A6C34878D82A}">
                    <a16:rowId xmlns:a16="http://schemas.microsoft.com/office/drawing/2014/main" val="601288030"/>
                  </a:ext>
                </a:extLst>
              </a:tr>
              <a:tr h="3171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dirty="0">
                          <a:solidFill>
                            <a:schemeClr val="bg2"/>
                          </a:solidFill>
                        </a:rPr>
                        <a:t>Acronis Disaster Recovery Cloud – Acronis Hosted - 1 compute point (per running hour)</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CF2"/>
                    </a:solidFill>
                  </a:tcPr>
                </a:tc>
                <a:extLst>
                  <a:ext uri="{0D108BD9-81ED-4DB2-BD59-A6C34878D82A}">
                    <a16:rowId xmlns:a16="http://schemas.microsoft.com/office/drawing/2014/main" val="550539702"/>
                  </a:ext>
                </a:extLst>
              </a:tr>
              <a:tr h="19821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dirty="0">
                          <a:solidFill>
                            <a:schemeClr val="bg2"/>
                          </a:solidFill>
                        </a:rPr>
                        <a:t>Acronis Disaster Recovery Cloud – Public IP Address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CF2"/>
                    </a:solidFill>
                  </a:tcPr>
                </a:tc>
                <a:extLst>
                  <a:ext uri="{0D108BD9-81ED-4DB2-BD59-A6C34878D82A}">
                    <a16:rowId xmlns:a16="http://schemas.microsoft.com/office/drawing/2014/main" val="1167204225"/>
                  </a:ext>
                </a:extLst>
              </a:tr>
            </a:tbl>
          </a:graphicData>
        </a:graphic>
      </p:graphicFrame>
      <p:graphicFrame>
        <p:nvGraphicFramePr>
          <p:cNvPr id="20" name="Content Placeholder 3">
            <a:extLst>
              <a:ext uri="{FF2B5EF4-FFF2-40B4-BE49-F238E27FC236}">
                <a16:creationId xmlns:a16="http://schemas.microsoft.com/office/drawing/2014/main" id="{3C15AC10-E0D0-7C43-AC3B-B7D8DAE2A8D9}"/>
              </a:ext>
            </a:extLst>
          </p:cNvPr>
          <p:cNvGraphicFramePr>
            <a:graphicFrameLocks/>
          </p:cNvGraphicFramePr>
          <p:nvPr/>
        </p:nvGraphicFramePr>
        <p:xfrm>
          <a:off x="4433885" y="3220753"/>
          <a:ext cx="4314825" cy="1146884"/>
        </p:xfrm>
        <a:graphic>
          <a:graphicData uri="http://schemas.openxmlformats.org/drawingml/2006/table">
            <a:tbl>
              <a:tblPr firstRow="1" bandRow="1">
                <a:tableStyleId>{2D5ABB26-0587-4C30-8999-92F81FD0307C}</a:tableStyleId>
              </a:tblPr>
              <a:tblGrid>
                <a:gridCol w="4314825">
                  <a:extLst>
                    <a:ext uri="{9D8B030D-6E8A-4147-A177-3AD203B41FA5}">
                      <a16:colId xmlns:a16="http://schemas.microsoft.com/office/drawing/2014/main" val="2635474302"/>
                    </a:ext>
                  </a:extLst>
                </a:gridCol>
              </a:tblGrid>
              <a:tr h="276892">
                <a:tc>
                  <a:txBody>
                    <a:bodyPr/>
                    <a:lstStyle/>
                    <a:p>
                      <a:pPr algn="l"/>
                      <a:r>
                        <a:rPr lang="en-US" sz="900" b="1" dirty="0">
                          <a:solidFill>
                            <a:schemeClr val="bg1"/>
                          </a:solidFill>
                        </a:rPr>
                        <a:t>New Product SKUs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2292131"/>
                  </a:ext>
                </a:extLst>
              </a:tr>
              <a:tr h="296550">
                <a:tc>
                  <a:txBody>
                    <a:bodyPr/>
                    <a:lstStyle/>
                    <a:p>
                      <a:r>
                        <a:rPr lang="en-US" sz="900" b="0" dirty="0">
                          <a:solidFill>
                            <a:schemeClr val="bg1"/>
                          </a:solidFill>
                        </a:rPr>
                        <a:t>Acronis Disaster Recovery Cloud – Acronis Hosted (per GB)</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B414"/>
                    </a:solidFill>
                  </a:tcPr>
                </a:tc>
                <a:extLst>
                  <a:ext uri="{0D108BD9-81ED-4DB2-BD59-A6C34878D82A}">
                    <a16:rowId xmlns:a16="http://schemas.microsoft.com/office/drawing/2014/main" val="3976202357"/>
                  </a:ext>
                </a:extLst>
              </a:tr>
              <a:tr h="2965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dirty="0">
                          <a:solidFill>
                            <a:schemeClr val="bg2"/>
                          </a:solidFill>
                        </a:rPr>
                        <a:t>Acronis Disaster Recovery Cloud – 1 compute point (per running hour)</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CF2"/>
                    </a:solidFill>
                  </a:tcPr>
                </a:tc>
                <a:extLst>
                  <a:ext uri="{0D108BD9-81ED-4DB2-BD59-A6C34878D82A}">
                    <a16:rowId xmlns:a16="http://schemas.microsoft.com/office/drawing/2014/main" val="601288030"/>
                  </a:ext>
                </a:extLst>
              </a:tr>
              <a:tr h="2768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dirty="0">
                          <a:solidFill>
                            <a:schemeClr val="bg2"/>
                          </a:solidFill>
                        </a:rPr>
                        <a:t>Acronis Disaster Recovery Cloud – Public IP Address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CF2"/>
                    </a:solidFill>
                  </a:tcPr>
                </a:tc>
                <a:extLst>
                  <a:ext uri="{0D108BD9-81ED-4DB2-BD59-A6C34878D82A}">
                    <a16:rowId xmlns:a16="http://schemas.microsoft.com/office/drawing/2014/main" val="550539702"/>
                  </a:ext>
                </a:extLst>
              </a:tr>
            </a:tbl>
          </a:graphicData>
        </a:graphic>
      </p:graphicFrame>
      <p:sp>
        <p:nvSpPr>
          <p:cNvPr id="14" name="Right Arrow 13"/>
          <p:cNvSpPr/>
          <p:nvPr/>
        </p:nvSpPr>
        <p:spPr>
          <a:xfrm rot="5400000">
            <a:off x="6263645" y="2640898"/>
            <a:ext cx="484228" cy="503019"/>
          </a:xfrm>
          <a:prstGeom prst="rightArrow">
            <a:avLst>
              <a:gd name="adj1" fmla="val 40251"/>
              <a:gd name="adj2" fmla="val 65302"/>
            </a:avLst>
          </a:prstGeom>
          <a:gradFill>
            <a:gsLst>
              <a:gs pos="0">
                <a:srgbClr val="4875B3">
                  <a:lumMod val="5000"/>
                  <a:lumOff val="95000"/>
                  <a:alpha val="0"/>
                </a:srgbClr>
              </a:gs>
              <a:gs pos="74000">
                <a:schemeClr val="accent3"/>
              </a:gs>
              <a:gs pos="100000">
                <a:schemeClr val="accent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Tree>
    <p:extLst>
      <p:ext uri="{BB962C8B-B14F-4D97-AF65-F5344CB8AC3E}">
        <p14:creationId xmlns:p14="http://schemas.microsoft.com/office/powerpoint/2010/main" val="299885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Features and Enhancements</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Tree>
    <p:extLst>
      <p:ext uri="{BB962C8B-B14F-4D97-AF65-F5344CB8AC3E}">
        <p14:creationId xmlns:p14="http://schemas.microsoft.com/office/powerpoint/2010/main" val="37597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955" y="897573"/>
            <a:ext cx="3508800" cy="3153547"/>
          </a:xfrm>
          <a:prstGeom prst="rect">
            <a:avLst/>
          </a:prstGeom>
          <a:effectLst>
            <a:outerShdw blurRad="190500" sx="102000" sy="102000" algn="ctr" rotWithShape="0">
              <a:prstClr val="black">
                <a:alpha val="25000"/>
              </a:prstClr>
            </a:outerShdw>
          </a:effectLst>
        </p:spPr>
      </p:pic>
      <p:sp>
        <p:nvSpPr>
          <p:cNvPr id="2" name="Title 1"/>
          <p:cNvSpPr>
            <a:spLocks noGrp="1"/>
          </p:cNvSpPr>
          <p:nvPr>
            <p:ph type="title"/>
          </p:nvPr>
        </p:nvSpPr>
        <p:spPr/>
        <p:txBody>
          <a:bodyPr/>
          <a:lstStyle/>
          <a:p>
            <a:r>
              <a:rPr lang="en-US" dirty="0"/>
              <a:t>Your pre-launch checklist: </a:t>
            </a:r>
            <a:r>
              <a:rPr lang="en-US" dirty="0">
                <a:solidFill>
                  <a:schemeClr val="tx2"/>
                </a:solidFill>
              </a:rPr>
              <a:t>beta instructions</a:t>
            </a:r>
            <a:endParaRPr lang="ru-RU" dirty="0">
              <a:solidFill>
                <a:schemeClr val="tx2"/>
              </a:solidFill>
            </a:endParaRPr>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1" name="Rectangle 10"/>
          <p:cNvSpPr/>
          <p:nvPr/>
        </p:nvSpPr>
        <p:spPr>
          <a:xfrm>
            <a:off x="383606" y="897573"/>
            <a:ext cx="3985921" cy="2764953"/>
          </a:xfrm>
          <a:prstGeom prst="rect">
            <a:avLst/>
          </a:prstGeom>
        </p:spPr>
        <p:txBody>
          <a:bodyPr wrap="square" lIns="0" tIns="0" rIns="0" bIns="0">
            <a:noAutofit/>
          </a:bodyPr>
          <a:lstStyle/>
          <a:p>
            <a:pPr>
              <a:spcBef>
                <a:spcPts val="1200"/>
              </a:spcBef>
            </a:pPr>
            <a:r>
              <a:rPr lang="en-US" sz="1400" dirty="0">
                <a:solidFill>
                  <a:schemeClr val="tx2"/>
                </a:solidFill>
              </a:rPr>
              <a:t>With numerous enhancements to Acronis Cyber Cloud coming in version 8.0, it’s important that </a:t>
            </a:r>
            <a:r>
              <a:rPr lang="en-US" sz="1400" b="1" dirty="0">
                <a:solidFill>
                  <a:schemeClr val="tx2"/>
                </a:solidFill>
              </a:rPr>
              <a:t>all</a:t>
            </a:r>
            <a:r>
              <a:rPr lang="en-US" sz="1400" b="1" i="1" dirty="0">
                <a:solidFill>
                  <a:schemeClr val="tx2"/>
                </a:solidFill>
              </a:rPr>
              <a:t> </a:t>
            </a:r>
            <a:r>
              <a:rPr lang="en-US" sz="1400" b="1" dirty="0">
                <a:solidFill>
                  <a:schemeClr val="tx2"/>
                </a:solidFill>
              </a:rPr>
              <a:t>employees</a:t>
            </a:r>
            <a:r>
              <a:rPr lang="en-US" sz="1400" dirty="0">
                <a:solidFill>
                  <a:schemeClr val="tx2"/>
                </a:solidFill>
              </a:rPr>
              <a:t> who work with the solution </a:t>
            </a:r>
            <a:r>
              <a:rPr lang="en-US" sz="1400" dirty="0">
                <a:solidFill>
                  <a:schemeClr val="tx2"/>
                </a:solidFill>
                <a:ea typeface="Calibri" panose="020F0502020204030204" pitchFamily="34" charset="0"/>
                <a:cs typeface="Times New Roman" panose="02020603050405020304" pitchFamily="18" charset="0"/>
              </a:rPr>
              <a:t>(engineers, sales, marketing)</a:t>
            </a:r>
            <a:r>
              <a:rPr lang="en-US" sz="1400" dirty="0">
                <a:solidFill>
                  <a:schemeClr val="tx2"/>
                </a:solidFill>
              </a:rPr>
              <a:t> in any way </a:t>
            </a:r>
            <a:r>
              <a:rPr lang="en-US" sz="1400" dirty="0">
                <a:solidFill>
                  <a:schemeClr val="tx2"/>
                </a:solidFill>
                <a:ea typeface="Calibri" panose="020F0502020204030204" pitchFamily="34" charset="0"/>
                <a:cs typeface="Times New Roman" panose="02020603050405020304" pitchFamily="18" charset="0"/>
              </a:rPr>
              <a:t>have a </a:t>
            </a:r>
            <a:r>
              <a:rPr lang="en-US" sz="1400" b="1" dirty="0">
                <a:solidFill>
                  <a:schemeClr val="tx2"/>
                </a:solidFill>
                <a:ea typeface="Calibri" panose="020F0502020204030204" pitchFamily="34" charset="0"/>
                <a:cs typeface="Times New Roman" panose="02020603050405020304" pitchFamily="18" charset="0"/>
              </a:rPr>
              <a:t>hands-on experience</a:t>
            </a:r>
            <a:r>
              <a:rPr lang="en-US" sz="1400" dirty="0">
                <a:solidFill>
                  <a:schemeClr val="tx2"/>
                </a:solidFill>
                <a:ea typeface="Calibri" panose="020F0502020204030204" pitchFamily="34" charset="0"/>
                <a:cs typeface="Times New Roman" panose="02020603050405020304" pitchFamily="18" charset="0"/>
              </a:rPr>
              <a:t> with the new features. Be sure they try them during the beta period.</a:t>
            </a:r>
            <a:endParaRPr lang="en-US" sz="1400" dirty="0">
              <a:solidFill>
                <a:schemeClr val="tx2"/>
              </a:solidFill>
            </a:endParaRPr>
          </a:p>
          <a:p>
            <a:pPr>
              <a:spcBef>
                <a:spcPts val="1200"/>
              </a:spcBef>
            </a:pPr>
            <a:r>
              <a:rPr lang="en-US" sz="1200" b="1" dirty="0">
                <a:solidFill>
                  <a:schemeClr val="bg2"/>
                </a:solidFill>
                <a:ea typeface="Calibri" panose="020F0502020204030204" pitchFamily="34" charset="0"/>
                <a:cs typeface="Times New Roman" panose="02020603050405020304" pitchFamily="18" charset="0"/>
              </a:rPr>
              <a:t>Have custom integrations enabled?* Test the integration</a:t>
            </a:r>
            <a:r>
              <a:rPr lang="en-US" sz="1200" dirty="0">
                <a:solidFill>
                  <a:schemeClr val="bg2"/>
                </a:solidFill>
                <a:ea typeface="Calibri" panose="020F0502020204030204" pitchFamily="34" charset="0"/>
                <a:cs typeface="Times New Roman" panose="02020603050405020304" pitchFamily="18" charset="0"/>
              </a:rPr>
              <a:t> before your production account is updated to 8.0 – participation in the beta is critical.</a:t>
            </a:r>
          </a:p>
          <a:p>
            <a:pPr>
              <a:spcBef>
                <a:spcPts val="1200"/>
              </a:spcBef>
            </a:pPr>
            <a:r>
              <a:rPr lang="en-US" sz="1200" dirty="0">
                <a:solidFill>
                  <a:schemeClr val="bg2"/>
                </a:solidFill>
                <a:ea typeface="Calibri" panose="020F0502020204030204" pitchFamily="34" charset="0"/>
                <a:cs typeface="Times New Roman" panose="02020603050405020304" pitchFamily="18" charset="0"/>
              </a:rPr>
              <a:t>Contact </a:t>
            </a:r>
            <a:r>
              <a:rPr lang="en-US" sz="1200" dirty="0">
                <a:solidFill>
                  <a:schemeClr val="bg2"/>
                </a:solidFill>
                <a:ea typeface="Calibri" panose="020F0502020204030204" pitchFamily="34" charset="0"/>
                <a:cs typeface="Times New Roman" panose="02020603050405020304" pitchFamily="18" charset="0"/>
                <a:hlinkClick r:id="rId4"/>
              </a:rPr>
              <a:t>beta-cloud@acronis.com</a:t>
            </a:r>
            <a:r>
              <a:rPr lang="en-US" sz="1200" dirty="0">
                <a:solidFill>
                  <a:schemeClr val="bg2"/>
                </a:solidFill>
                <a:ea typeface="Calibri" panose="020F0502020204030204" pitchFamily="34" charset="0"/>
                <a:cs typeface="Times New Roman" panose="02020603050405020304" pitchFamily="18" charset="0"/>
              </a:rPr>
              <a:t> if you have any questions regarding new functionalities.</a:t>
            </a:r>
          </a:p>
        </p:txBody>
      </p:sp>
      <p:sp>
        <p:nvSpPr>
          <p:cNvPr id="12" name="Rectangle 11"/>
          <p:cNvSpPr/>
          <p:nvPr/>
        </p:nvSpPr>
        <p:spPr>
          <a:xfrm>
            <a:off x="383606" y="3814274"/>
            <a:ext cx="3907544" cy="737089"/>
          </a:xfrm>
          <a:prstGeom prst="rect">
            <a:avLst/>
          </a:prstGeom>
          <a:solidFill>
            <a:schemeClr val="accent1">
              <a:lumMod val="20000"/>
              <a:lumOff val="80000"/>
            </a:schemeClr>
          </a:solidFill>
        </p:spPr>
        <p:txBody>
          <a:bodyPr wrap="square" lIns="144000" tIns="144000" rIns="144000" bIns="144000">
            <a:spAutoFit/>
          </a:bodyPr>
          <a:lstStyle/>
          <a:p>
            <a:pPr>
              <a:spcBef>
                <a:spcPts val="600"/>
              </a:spcBef>
            </a:pPr>
            <a:r>
              <a:rPr lang="en-US" sz="1200" dirty="0">
                <a:solidFill>
                  <a:schemeClr val="bg2"/>
                </a:solidFill>
                <a:ea typeface="Calibri" panose="020F0502020204030204" pitchFamily="34" charset="0"/>
                <a:cs typeface="Times New Roman" panose="02020603050405020304" pitchFamily="18" charset="0"/>
                <a:hlinkClick r:id="rId5"/>
              </a:rPr>
              <a:t>Log in to your beta account</a:t>
            </a:r>
            <a:endParaRPr lang="en-US" sz="1200" dirty="0">
              <a:solidFill>
                <a:schemeClr val="bg2"/>
              </a:solidFill>
              <a:ea typeface="Calibri" panose="020F0502020204030204" pitchFamily="34" charset="0"/>
              <a:cs typeface="Times New Roman" panose="02020603050405020304" pitchFamily="18" charset="0"/>
            </a:endParaRPr>
          </a:p>
          <a:p>
            <a:pPr>
              <a:spcBef>
                <a:spcPts val="600"/>
              </a:spcBef>
            </a:pPr>
            <a:r>
              <a:rPr lang="en-US" sz="1200" i="1" dirty="0">
                <a:solidFill>
                  <a:schemeClr val="bg2"/>
                </a:solidFill>
                <a:ea typeface="Calibri" panose="020F0502020204030204" pitchFamily="34" charset="0"/>
                <a:cs typeface="Times New Roman" panose="02020603050405020304" pitchFamily="18" charset="0"/>
              </a:rPr>
              <a:t>Don’t have an existing beta account? Sign up </a:t>
            </a:r>
            <a:r>
              <a:rPr lang="en-US" sz="1200" i="1" dirty="0">
                <a:solidFill>
                  <a:schemeClr val="bg2"/>
                </a:solidFill>
                <a:ea typeface="Calibri" panose="020F0502020204030204" pitchFamily="34" charset="0"/>
                <a:cs typeface="Times New Roman" panose="02020603050405020304" pitchFamily="18" charset="0"/>
                <a:hlinkClick r:id="rId6"/>
              </a:rPr>
              <a:t>here</a:t>
            </a:r>
            <a:endParaRPr lang="en-US" sz="1200" i="1" dirty="0">
              <a:solidFill>
                <a:schemeClr val="bg2"/>
              </a:solidFill>
              <a:ea typeface="Calibri" panose="020F0502020204030204" pitchFamily="34" charset="0"/>
              <a:cs typeface="Times New Roman" panose="02020603050405020304" pitchFamily="18" charset="0"/>
            </a:endParaRPr>
          </a:p>
        </p:txBody>
      </p:sp>
      <p:sp>
        <p:nvSpPr>
          <p:cNvPr id="3" name="Rectangle 2"/>
          <p:cNvSpPr/>
          <p:nvPr/>
        </p:nvSpPr>
        <p:spPr>
          <a:xfrm>
            <a:off x="5378119" y="4387901"/>
            <a:ext cx="2577052" cy="215714"/>
          </a:xfrm>
          <a:prstGeom prst="rect">
            <a:avLst/>
          </a:prstGeom>
        </p:spPr>
        <p:txBody>
          <a:bodyPr wrap="square" lIns="0" tIns="0" rIns="0" bIns="0" rtlCol="0">
            <a:noAutofit/>
          </a:bodyPr>
          <a:lstStyle/>
          <a:p>
            <a:pPr defTabSz="431990">
              <a:spcBef>
                <a:spcPts val="600"/>
              </a:spcBef>
            </a:pPr>
            <a:r>
              <a:rPr lang="en-US" sz="1050" dirty="0">
                <a:solidFill>
                  <a:schemeClr val="bg2"/>
                </a:solidFill>
              </a:rPr>
              <a:t>*</a:t>
            </a:r>
            <a:r>
              <a:rPr lang="ru-RU" sz="1050" dirty="0">
                <a:solidFill>
                  <a:schemeClr val="bg2"/>
                </a:solidFill>
              </a:rPr>
              <a:t> </a:t>
            </a:r>
            <a:r>
              <a:rPr lang="en-US" sz="1050" dirty="0">
                <a:solidFill>
                  <a:schemeClr val="bg2"/>
                </a:solidFill>
              </a:rPr>
              <a:t>Via the platform API or backup API</a:t>
            </a:r>
            <a:endParaRPr lang="ru-RU" sz="1050" dirty="0">
              <a:solidFill>
                <a:schemeClr val="bg2"/>
              </a:solidFill>
            </a:endParaRPr>
          </a:p>
        </p:txBody>
      </p:sp>
    </p:spTree>
    <p:extLst>
      <p:ext uri="{BB962C8B-B14F-4D97-AF65-F5344CB8AC3E}">
        <p14:creationId xmlns:p14="http://schemas.microsoft.com/office/powerpoint/2010/main" val="92444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755" y="1962352"/>
            <a:ext cx="7666416" cy="1218795"/>
          </a:xfrm>
        </p:spPr>
        <p:txBody>
          <a:bodyPr/>
          <a:lstStyle/>
          <a:p>
            <a:r>
              <a:rPr lang="en-US" dirty="0"/>
              <a:t>New in Acronis Cyber Cloud Management Portal</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Tree>
    <p:extLst>
      <p:ext uri="{BB962C8B-B14F-4D97-AF65-F5344CB8AC3E}">
        <p14:creationId xmlns:p14="http://schemas.microsoft.com/office/powerpoint/2010/main" val="129273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Ensure your customers stay </a:t>
            </a:r>
            <a:r>
              <a:rPr lang="en-US" dirty="0">
                <a:solidFill>
                  <a:srgbClr val="005ABE"/>
                </a:solidFill>
              </a:rPr>
              <a:t>#CyberFit </a:t>
            </a:r>
            <a:endParaRPr lang="ru-RU" dirty="0">
              <a:solidFill>
                <a:srgbClr val="005ABE"/>
              </a:solidFill>
            </a:endParaRPr>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46" name="Rectangle 45"/>
          <p:cNvSpPr/>
          <p:nvPr/>
        </p:nvSpPr>
        <p:spPr>
          <a:xfrm>
            <a:off x="1928365" y="3935763"/>
            <a:ext cx="5287271" cy="400110"/>
          </a:xfrm>
          <a:prstGeom prst="rect">
            <a:avLst/>
          </a:prstGeom>
        </p:spPr>
        <p:txBody>
          <a:bodyPr wrap="square">
            <a:spAutoFit/>
          </a:bodyPr>
          <a:lstStyle/>
          <a:p>
            <a:pPr algn="ctr"/>
            <a:r>
              <a:rPr lang="en-US" sz="2000" dirty="0">
                <a:solidFill>
                  <a:srgbClr val="005ABE"/>
                </a:solidFill>
              </a:rPr>
              <a:t>…in an </a:t>
            </a:r>
            <a:r>
              <a:rPr lang="en-US" sz="2000" b="1" dirty="0">
                <a:solidFill>
                  <a:srgbClr val="005ABE"/>
                </a:solidFill>
              </a:rPr>
              <a:t>easy</a:t>
            </a:r>
            <a:r>
              <a:rPr lang="en-US" sz="2000" dirty="0">
                <a:solidFill>
                  <a:srgbClr val="005ABE"/>
                </a:solidFill>
              </a:rPr>
              <a:t>, </a:t>
            </a:r>
            <a:r>
              <a:rPr lang="en-US" sz="2000" b="1" dirty="0">
                <a:solidFill>
                  <a:srgbClr val="005ABE"/>
                </a:solidFill>
              </a:rPr>
              <a:t>efficient</a:t>
            </a:r>
            <a:r>
              <a:rPr lang="en-US" sz="2000" dirty="0">
                <a:solidFill>
                  <a:srgbClr val="005ABE"/>
                </a:solidFill>
              </a:rPr>
              <a:t>, and </a:t>
            </a:r>
            <a:r>
              <a:rPr lang="en-US" sz="2000" b="1" dirty="0">
                <a:solidFill>
                  <a:srgbClr val="005ABE"/>
                </a:solidFill>
              </a:rPr>
              <a:t>secure</a:t>
            </a:r>
            <a:r>
              <a:rPr lang="en-US" sz="2000" dirty="0">
                <a:solidFill>
                  <a:srgbClr val="005ABE"/>
                </a:solidFill>
              </a:rPr>
              <a:t> way</a:t>
            </a:r>
            <a:endParaRPr lang="ru-RU" sz="2000" dirty="0">
              <a:solidFill>
                <a:srgbClr val="005ABE"/>
              </a:solidFill>
            </a:endParaRPr>
          </a:p>
        </p:txBody>
      </p:sp>
      <p:sp>
        <p:nvSpPr>
          <p:cNvPr id="41" name="Rectangle 40"/>
          <p:cNvSpPr/>
          <p:nvPr/>
        </p:nvSpPr>
        <p:spPr>
          <a:xfrm>
            <a:off x="1532116" y="948968"/>
            <a:ext cx="6079769" cy="400110"/>
          </a:xfrm>
          <a:prstGeom prst="rect">
            <a:avLst/>
          </a:prstGeom>
        </p:spPr>
        <p:txBody>
          <a:bodyPr wrap="square">
            <a:spAutoFit/>
          </a:bodyPr>
          <a:lstStyle/>
          <a:p>
            <a:pPr algn="ctr" defTabSz="457189"/>
            <a:r>
              <a:rPr lang="en-US" sz="2000" dirty="0">
                <a:solidFill>
                  <a:srgbClr val="005ABE"/>
                </a:solidFill>
              </a:rPr>
              <a:t>Deliver cyber protection…</a:t>
            </a:r>
            <a:endParaRPr lang="en-US" sz="2000" dirty="0">
              <a:solidFill>
                <a:srgbClr val="005ABE"/>
              </a:solidFill>
              <a:latin typeface="Arial"/>
            </a:endParaRPr>
          </a:p>
        </p:txBody>
      </p:sp>
      <p:grpSp>
        <p:nvGrpSpPr>
          <p:cNvPr id="3" name="Group 2"/>
          <p:cNvGrpSpPr/>
          <p:nvPr/>
        </p:nvGrpSpPr>
        <p:grpSpPr>
          <a:xfrm>
            <a:off x="713330" y="1799724"/>
            <a:ext cx="7751124" cy="1899374"/>
            <a:chOff x="1640062" y="1889654"/>
            <a:chExt cx="5897659" cy="1445193"/>
          </a:xfrm>
        </p:grpSpPr>
        <p:pic>
          <p:nvPicPr>
            <p:cNvPr id="43" name="Picture 42">
              <a:extLst>
                <a:ext uri="{FF2B5EF4-FFF2-40B4-BE49-F238E27FC236}">
                  <a16:creationId xmlns:a16="http://schemas.microsoft.com/office/drawing/2014/main" id="{645680BC-82C1-4B59-B4BF-FC440C594E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047" y="1930769"/>
              <a:ext cx="645003" cy="645002"/>
            </a:xfrm>
            <a:prstGeom prst="rect">
              <a:avLst/>
            </a:prstGeom>
          </p:spPr>
        </p:pic>
        <p:pic>
          <p:nvPicPr>
            <p:cNvPr id="44" name="Picture 43">
              <a:extLst>
                <a:ext uri="{FF2B5EF4-FFF2-40B4-BE49-F238E27FC236}">
                  <a16:creationId xmlns:a16="http://schemas.microsoft.com/office/drawing/2014/main" id="{90C11EB4-A714-4352-A140-CA753A304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9851" y="1889654"/>
              <a:ext cx="596135" cy="686117"/>
            </a:xfrm>
            <a:prstGeom prst="rect">
              <a:avLst/>
            </a:prstGeom>
          </p:spPr>
        </p:pic>
        <p:pic>
          <p:nvPicPr>
            <p:cNvPr id="45" name="Picture 44">
              <a:extLst>
                <a:ext uri="{FF2B5EF4-FFF2-40B4-BE49-F238E27FC236}">
                  <a16:creationId xmlns:a16="http://schemas.microsoft.com/office/drawing/2014/main" id="{894572F9-3B8A-487B-B17B-D04BDA224E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0548" y="1889823"/>
              <a:ext cx="611798" cy="686542"/>
            </a:xfrm>
            <a:prstGeom prst="rect">
              <a:avLst/>
            </a:prstGeom>
          </p:spPr>
        </p:pic>
        <p:pic>
          <p:nvPicPr>
            <p:cNvPr id="47" name="Picture 46">
              <a:extLst>
                <a:ext uri="{FF2B5EF4-FFF2-40B4-BE49-F238E27FC236}">
                  <a16:creationId xmlns:a16="http://schemas.microsoft.com/office/drawing/2014/main" id="{7A61944F-9429-4E92-8C58-C589CA9BFD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1244" y="1930638"/>
              <a:ext cx="501541" cy="708056"/>
            </a:xfrm>
            <a:prstGeom prst="rect">
              <a:avLst/>
            </a:prstGeom>
          </p:spPr>
        </p:pic>
        <p:pic>
          <p:nvPicPr>
            <p:cNvPr id="48" name="Picture 47">
              <a:extLst>
                <a:ext uri="{FF2B5EF4-FFF2-40B4-BE49-F238E27FC236}">
                  <a16:creationId xmlns:a16="http://schemas.microsoft.com/office/drawing/2014/main" id="{B1221D37-F2DD-4D0F-A324-28D5AD14FB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4179" y="1930639"/>
              <a:ext cx="703803" cy="622706"/>
            </a:xfrm>
            <a:prstGeom prst="rect">
              <a:avLst/>
            </a:prstGeom>
          </p:spPr>
        </p:pic>
        <p:sp>
          <p:nvSpPr>
            <p:cNvPr id="49" name="Rectangle 48">
              <a:extLst>
                <a:ext uri="{FF2B5EF4-FFF2-40B4-BE49-F238E27FC236}">
                  <a16:creationId xmlns:a16="http://schemas.microsoft.com/office/drawing/2014/main" id="{66E69FB2-2D57-42CA-AD3F-4A000743FD86}"/>
                </a:ext>
              </a:extLst>
            </p:cNvPr>
            <p:cNvSpPr/>
            <p:nvPr/>
          </p:nvSpPr>
          <p:spPr>
            <a:xfrm>
              <a:off x="1640062" y="3037380"/>
              <a:ext cx="993194" cy="297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bg2"/>
                  </a:solidFill>
                </a:rPr>
                <a:t>Safety</a:t>
              </a:r>
            </a:p>
          </p:txBody>
        </p:sp>
        <p:sp>
          <p:nvSpPr>
            <p:cNvPr id="50" name="Rectangle 49">
              <a:extLst>
                <a:ext uri="{FF2B5EF4-FFF2-40B4-BE49-F238E27FC236}">
                  <a16:creationId xmlns:a16="http://schemas.microsoft.com/office/drawing/2014/main" id="{2B4F6479-BB78-4B76-93DE-E212197C1CF2}"/>
                </a:ext>
              </a:extLst>
            </p:cNvPr>
            <p:cNvSpPr/>
            <p:nvPr/>
          </p:nvSpPr>
          <p:spPr>
            <a:xfrm>
              <a:off x="2846071" y="3037380"/>
              <a:ext cx="993194" cy="297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bg2"/>
                  </a:solidFill>
                </a:rPr>
                <a:t>Accessibility</a:t>
              </a:r>
            </a:p>
          </p:txBody>
        </p:sp>
        <p:sp>
          <p:nvSpPr>
            <p:cNvPr id="51" name="Rectangle 50">
              <a:extLst>
                <a:ext uri="{FF2B5EF4-FFF2-40B4-BE49-F238E27FC236}">
                  <a16:creationId xmlns:a16="http://schemas.microsoft.com/office/drawing/2014/main" id="{19BC4B69-6A92-4CA0-A9C8-BA59641E9E1E}"/>
                </a:ext>
              </a:extLst>
            </p:cNvPr>
            <p:cNvSpPr/>
            <p:nvPr/>
          </p:nvSpPr>
          <p:spPr>
            <a:xfrm>
              <a:off x="4042841" y="3037380"/>
              <a:ext cx="994379" cy="297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bg2"/>
                  </a:solidFill>
                </a:rPr>
                <a:t>Privacy</a:t>
              </a:r>
            </a:p>
          </p:txBody>
        </p:sp>
        <p:sp>
          <p:nvSpPr>
            <p:cNvPr id="52" name="Rectangle 51">
              <a:extLst>
                <a:ext uri="{FF2B5EF4-FFF2-40B4-BE49-F238E27FC236}">
                  <a16:creationId xmlns:a16="http://schemas.microsoft.com/office/drawing/2014/main" id="{677B404F-BB5D-4FA5-8978-ACF7A07F8A38}"/>
                </a:ext>
              </a:extLst>
            </p:cNvPr>
            <p:cNvSpPr/>
            <p:nvPr/>
          </p:nvSpPr>
          <p:spPr>
            <a:xfrm>
              <a:off x="5302292" y="3037380"/>
              <a:ext cx="999445" cy="297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bg2"/>
                  </a:solidFill>
                </a:rPr>
                <a:t>Authenticity</a:t>
              </a:r>
            </a:p>
          </p:txBody>
        </p:sp>
        <p:sp>
          <p:nvSpPr>
            <p:cNvPr id="53" name="Rectangle 52">
              <a:extLst>
                <a:ext uri="{FF2B5EF4-FFF2-40B4-BE49-F238E27FC236}">
                  <a16:creationId xmlns:a16="http://schemas.microsoft.com/office/drawing/2014/main" id="{4B21D1F0-5D42-4C17-9DCB-FD27E95CC499}"/>
                </a:ext>
              </a:extLst>
            </p:cNvPr>
            <p:cNvSpPr/>
            <p:nvPr/>
          </p:nvSpPr>
          <p:spPr>
            <a:xfrm>
              <a:off x="6543342" y="3037380"/>
              <a:ext cx="994379" cy="297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bg2"/>
                  </a:solidFill>
                </a:rPr>
                <a:t>Security</a:t>
              </a:r>
            </a:p>
          </p:txBody>
        </p:sp>
        <p:sp>
          <p:nvSpPr>
            <p:cNvPr id="54" name="Rectangle 53">
              <a:extLst>
                <a:ext uri="{FF2B5EF4-FFF2-40B4-BE49-F238E27FC236}">
                  <a16:creationId xmlns:a16="http://schemas.microsoft.com/office/drawing/2014/main" id="{66E69FB2-2D57-42CA-AD3F-4A000743FD86}"/>
                </a:ext>
              </a:extLst>
            </p:cNvPr>
            <p:cNvSpPr/>
            <p:nvPr/>
          </p:nvSpPr>
          <p:spPr>
            <a:xfrm>
              <a:off x="1640062" y="2693742"/>
              <a:ext cx="993194" cy="297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bg2"/>
                  </a:solidFill>
                </a:rPr>
                <a:t>S</a:t>
              </a:r>
            </a:p>
          </p:txBody>
        </p:sp>
        <p:sp>
          <p:nvSpPr>
            <p:cNvPr id="55" name="Rectangle 54">
              <a:extLst>
                <a:ext uri="{FF2B5EF4-FFF2-40B4-BE49-F238E27FC236}">
                  <a16:creationId xmlns:a16="http://schemas.microsoft.com/office/drawing/2014/main" id="{2B4F6479-BB78-4B76-93DE-E212197C1CF2}"/>
                </a:ext>
              </a:extLst>
            </p:cNvPr>
            <p:cNvSpPr/>
            <p:nvPr/>
          </p:nvSpPr>
          <p:spPr>
            <a:xfrm>
              <a:off x="2846071" y="2693742"/>
              <a:ext cx="993194" cy="297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bg2"/>
                  </a:solidFill>
                </a:rPr>
                <a:t>A</a:t>
              </a:r>
            </a:p>
          </p:txBody>
        </p:sp>
        <p:sp>
          <p:nvSpPr>
            <p:cNvPr id="56" name="Rectangle 55">
              <a:extLst>
                <a:ext uri="{FF2B5EF4-FFF2-40B4-BE49-F238E27FC236}">
                  <a16:creationId xmlns:a16="http://schemas.microsoft.com/office/drawing/2014/main" id="{19BC4B69-6A92-4CA0-A9C8-BA59641E9E1E}"/>
                </a:ext>
              </a:extLst>
            </p:cNvPr>
            <p:cNvSpPr/>
            <p:nvPr/>
          </p:nvSpPr>
          <p:spPr>
            <a:xfrm>
              <a:off x="4042841" y="2693742"/>
              <a:ext cx="994379" cy="297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bg2"/>
                  </a:solidFill>
                </a:rPr>
                <a:t>P</a:t>
              </a:r>
            </a:p>
          </p:txBody>
        </p:sp>
        <p:sp>
          <p:nvSpPr>
            <p:cNvPr id="57" name="Rectangle 56">
              <a:extLst>
                <a:ext uri="{FF2B5EF4-FFF2-40B4-BE49-F238E27FC236}">
                  <a16:creationId xmlns:a16="http://schemas.microsoft.com/office/drawing/2014/main" id="{677B404F-BB5D-4FA5-8978-ACF7A07F8A38}"/>
                </a:ext>
              </a:extLst>
            </p:cNvPr>
            <p:cNvSpPr/>
            <p:nvPr/>
          </p:nvSpPr>
          <p:spPr>
            <a:xfrm>
              <a:off x="5302292" y="2693742"/>
              <a:ext cx="999445" cy="297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bg2"/>
                  </a:solidFill>
                </a:rPr>
                <a:t>A</a:t>
              </a:r>
            </a:p>
          </p:txBody>
        </p:sp>
        <p:sp>
          <p:nvSpPr>
            <p:cNvPr id="58" name="Rectangle 57">
              <a:extLst>
                <a:ext uri="{FF2B5EF4-FFF2-40B4-BE49-F238E27FC236}">
                  <a16:creationId xmlns:a16="http://schemas.microsoft.com/office/drawing/2014/main" id="{4B21D1F0-5D42-4C17-9DCB-FD27E95CC499}"/>
                </a:ext>
              </a:extLst>
            </p:cNvPr>
            <p:cNvSpPr/>
            <p:nvPr/>
          </p:nvSpPr>
          <p:spPr>
            <a:xfrm>
              <a:off x="6543342" y="2693742"/>
              <a:ext cx="994379" cy="297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bg2"/>
                  </a:solidFill>
                </a:rPr>
                <a:t>S</a:t>
              </a:r>
            </a:p>
          </p:txBody>
        </p:sp>
        <p:cxnSp>
          <p:nvCxnSpPr>
            <p:cNvPr id="59" name="Straight Connector 58"/>
            <p:cNvCxnSpPr/>
            <p:nvPr/>
          </p:nvCxnSpPr>
          <p:spPr>
            <a:xfrm>
              <a:off x="2357325" y="2841664"/>
              <a:ext cx="712591" cy="1"/>
            </a:xfrm>
            <a:prstGeom prst="line">
              <a:avLst/>
            </a:prstGeom>
            <a:ln>
              <a:gradFill flip="none" rotWithShape="1">
                <a:gsLst>
                  <a:gs pos="0">
                    <a:schemeClr val="accent1">
                      <a:lumMod val="5000"/>
                      <a:lumOff val="95000"/>
                      <a:alpha val="0"/>
                    </a:schemeClr>
                  </a:gs>
                  <a:gs pos="100000">
                    <a:schemeClr val="accent1">
                      <a:lumMod val="5000"/>
                      <a:lumOff val="95000"/>
                      <a:alpha val="0"/>
                    </a:schemeClr>
                  </a:gs>
                  <a:gs pos="79000">
                    <a:srgbClr val="B0C4E0"/>
                  </a:gs>
                  <a:gs pos="24000">
                    <a:schemeClr val="accent1">
                      <a:lumMod val="45000"/>
                      <a:lumOff val="5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603773" y="2838406"/>
              <a:ext cx="712591" cy="1"/>
            </a:xfrm>
            <a:prstGeom prst="line">
              <a:avLst/>
            </a:prstGeom>
            <a:ln>
              <a:gradFill flip="none" rotWithShape="1">
                <a:gsLst>
                  <a:gs pos="0">
                    <a:schemeClr val="accent1">
                      <a:lumMod val="5000"/>
                      <a:lumOff val="95000"/>
                      <a:alpha val="0"/>
                    </a:schemeClr>
                  </a:gs>
                  <a:gs pos="100000">
                    <a:schemeClr val="accent1">
                      <a:lumMod val="5000"/>
                      <a:lumOff val="95000"/>
                      <a:alpha val="0"/>
                    </a:schemeClr>
                  </a:gs>
                  <a:gs pos="79000">
                    <a:srgbClr val="B0C4E0"/>
                  </a:gs>
                  <a:gs pos="24000">
                    <a:schemeClr val="accent1">
                      <a:lumMod val="45000"/>
                      <a:lumOff val="5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807874" y="2840689"/>
              <a:ext cx="712591" cy="1"/>
            </a:xfrm>
            <a:prstGeom prst="line">
              <a:avLst/>
            </a:prstGeom>
            <a:ln>
              <a:gradFill flip="none" rotWithShape="1">
                <a:gsLst>
                  <a:gs pos="0">
                    <a:schemeClr val="accent1">
                      <a:lumMod val="5000"/>
                      <a:lumOff val="95000"/>
                      <a:alpha val="0"/>
                    </a:schemeClr>
                  </a:gs>
                  <a:gs pos="100000">
                    <a:schemeClr val="accent1">
                      <a:lumMod val="5000"/>
                      <a:lumOff val="95000"/>
                      <a:alpha val="0"/>
                    </a:schemeClr>
                  </a:gs>
                  <a:gs pos="79000">
                    <a:srgbClr val="B0C4E0"/>
                  </a:gs>
                  <a:gs pos="24000">
                    <a:schemeClr val="accent1">
                      <a:lumMod val="45000"/>
                      <a:lumOff val="5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54323" y="2837429"/>
              <a:ext cx="712591" cy="1"/>
            </a:xfrm>
            <a:prstGeom prst="line">
              <a:avLst/>
            </a:prstGeom>
            <a:ln>
              <a:gradFill flip="none" rotWithShape="1">
                <a:gsLst>
                  <a:gs pos="0">
                    <a:schemeClr val="accent1">
                      <a:lumMod val="5000"/>
                      <a:lumOff val="95000"/>
                      <a:alpha val="0"/>
                    </a:schemeClr>
                  </a:gs>
                  <a:gs pos="100000">
                    <a:schemeClr val="accent1">
                      <a:lumMod val="5000"/>
                      <a:lumOff val="95000"/>
                      <a:alpha val="0"/>
                    </a:schemeClr>
                  </a:gs>
                  <a:gs pos="79000">
                    <a:srgbClr val="B0C4E0"/>
                  </a:gs>
                  <a:gs pos="24000">
                    <a:schemeClr val="accent1">
                      <a:lumMod val="45000"/>
                      <a:lumOff val="5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53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Two-step verification for login</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pic>
        <p:nvPicPr>
          <p:cNvPr id="14" name="Content Placeholder 3"/>
          <p:cNvPicPr>
            <a:picLocks noGrp="1" noChangeAspect="1"/>
          </p:cNvPicPr>
          <p:nvPr>
            <p:ph sz="quarter" idx="10"/>
          </p:nvPr>
        </p:nvPicPr>
        <p:blipFill rotWithShape="1">
          <a:blip r:embed="rId2"/>
          <a:srcRect l="90" t="420" r="573"/>
          <a:stretch/>
        </p:blipFill>
        <p:spPr>
          <a:xfrm>
            <a:off x="4190999" y="1402099"/>
            <a:ext cx="4557714" cy="2746285"/>
          </a:xfrm>
          <a:prstGeom prst="rect">
            <a:avLst/>
          </a:prstGeom>
          <a:solidFill>
            <a:schemeClr val="bg2"/>
          </a:solidFill>
          <a:ln w="9525">
            <a:noFill/>
          </a:ln>
          <a:effectLst>
            <a:outerShdw blurRad="254000" sx="102000" sy="102000" algn="ctr" rotWithShape="0">
              <a:prstClr val="black">
                <a:alpha val="25000"/>
              </a:prstClr>
            </a:outerShdw>
          </a:effectLst>
        </p:spPr>
        <p:style>
          <a:lnRef idx="2">
            <a:schemeClr val="accent2"/>
          </a:lnRef>
          <a:fillRef idx="1">
            <a:schemeClr val="lt1"/>
          </a:fillRef>
          <a:effectRef idx="0">
            <a:schemeClr val="accent2"/>
          </a:effectRef>
          <a:fontRef idx="minor">
            <a:schemeClr val="dk1"/>
          </a:fontRef>
        </p:style>
      </p:pic>
      <p:pic>
        <p:nvPicPr>
          <p:cNvPr id="15" name="Picture 14"/>
          <p:cNvPicPr>
            <a:picLocks noChangeAspect="1"/>
          </p:cNvPicPr>
          <p:nvPr/>
        </p:nvPicPr>
        <p:blipFill rotWithShape="1">
          <a:blip r:embed="rId3"/>
          <a:srcRect l="874" t="774" r="1385" b="1365"/>
          <a:stretch/>
        </p:blipFill>
        <p:spPr>
          <a:xfrm>
            <a:off x="6785519" y="1985275"/>
            <a:ext cx="1617552" cy="2566088"/>
          </a:xfrm>
          <a:prstGeom prst="rect">
            <a:avLst/>
          </a:prstGeom>
          <a:solidFill>
            <a:schemeClr val="bg2"/>
          </a:solidFill>
          <a:ln w="9525">
            <a:noFill/>
          </a:ln>
          <a:effectLst>
            <a:outerShdw blurRad="254000" sx="102000" sy="102000" algn="ctr" rotWithShape="0">
              <a:prstClr val="black">
                <a:alpha val="25000"/>
              </a:prstClr>
            </a:outerShdw>
          </a:effectLst>
        </p:spPr>
        <p:style>
          <a:lnRef idx="2">
            <a:schemeClr val="accent2"/>
          </a:lnRef>
          <a:fillRef idx="1">
            <a:schemeClr val="lt1"/>
          </a:fillRef>
          <a:effectRef idx="0">
            <a:schemeClr val="accent2"/>
          </a:effectRef>
          <a:fontRef idx="minor">
            <a:schemeClr val="dk1"/>
          </a:fontRef>
        </p:style>
      </p:pic>
      <p:sp>
        <p:nvSpPr>
          <p:cNvPr id="3" name="Rectangle 2"/>
          <p:cNvSpPr/>
          <p:nvPr/>
        </p:nvSpPr>
        <p:spPr>
          <a:xfrm>
            <a:off x="383607" y="1402099"/>
            <a:ext cx="2953953" cy="1699699"/>
          </a:xfrm>
          <a:prstGeom prst="rect">
            <a:avLst/>
          </a:prstGeom>
        </p:spPr>
        <p:txBody>
          <a:bodyPr wrap="square" lIns="0" tIns="0" rIns="0" bIns="0">
            <a:noAutofit/>
          </a:bodyPr>
          <a:lstStyle/>
          <a:p>
            <a:r>
              <a:rPr lang="en-US" sz="1400" dirty="0">
                <a:solidFill>
                  <a:schemeClr val="bg2"/>
                </a:solidFill>
              </a:rPr>
              <a:t>Administrators can enable two-factor authentication (2FA) on a tenant level. This action forces all users to switch to 2FA and allows partners to track which users are enabling it.</a:t>
            </a:r>
            <a:endParaRPr lang="ru-RU" sz="1400" dirty="0">
              <a:solidFill>
                <a:schemeClr val="bg2"/>
              </a:solidFill>
            </a:endParaRPr>
          </a:p>
        </p:txBody>
      </p:sp>
      <p:sp>
        <p:nvSpPr>
          <p:cNvPr id="13" name="Rectangle 12"/>
          <p:cNvSpPr/>
          <p:nvPr/>
        </p:nvSpPr>
        <p:spPr>
          <a:xfrm>
            <a:off x="288098" y="688503"/>
            <a:ext cx="8189696" cy="369332"/>
          </a:xfrm>
          <a:prstGeom prst="rect">
            <a:avLst/>
          </a:prstGeom>
        </p:spPr>
        <p:txBody>
          <a:bodyPr wrap="square">
            <a:spAutoFit/>
          </a:bodyPr>
          <a:lstStyle/>
          <a:p>
            <a:r>
              <a:rPr lang="en-US" dirty="0">
                <a:solidFill>
                  <a:srgbClr val="005ABE"/>
                </a:solidFill>
              </a:rPr>
              <a:t>Add an extra level of security for partner and customer tenants</a:t>
            </a:r>
          </a:p>
        </p:txBody>
      </p:sp>
    </p:spTree>
    <p:extLst>
      <p:ext uri="{BB962C8B-B14F-4D97-AF65-F5344CB8AC3E}">
        <p14:creationId xmlns:p14="http://schemas.microsoft.com/office/powerpoint/2010/main" val="358033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51" t="1965" r="1151" b="1965"/>
          <a:stretch/>
        </p:blipFill>
        <p:spPr>
          <a:xfrm>
            <a:off x="2864388" y="1627577"/>
            <a:ext cx="5255390" cy="2168978"/>
          </a:xfrm>
          <a:prstGeom prst="rect">
            <a:avLst/>
          </a:prstGeom>
          <a:solidFill>
            <a:schemeClr val="bg2"/>
          </a:solidFill>
          <a:ln w="9525">
            <a:noFill/>
          </a:ln>
          <a:effectLst>
            <a:outerShdw blurRad="254000" sx="102000" sy="102000" algn="ctr" rotWithShape="0">
              <a:prstClr val="black">
                <a:alpha val="25000"/>
              </a:prstClr>
            </a:outerShdw>
          </a:effectLst>
        </p:spPr>
      </p:pic>
      <p:sp>
        <p:nvSpPr>
          <p:cNvPr id="2" name="Title 1"/>
          <p:cNvSpPr>
            <a:spLocks noGrp="1"/>
          </p:cNvSpPr>
          <p:nvPr>
            <p:ph type="title"/>
          </p:nvPr>
        </p:nvSpPr>
        <p:spPr/>
        <p:txBody>
          <a:bodyPr/>
          <a:lstStyle/>
          <a:p>
            <a:r>
              <a:rPr lang="en-US" dirty="0"/>
              <a:t>New widgets in dashboards and reports</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3" name="Rectangle 12"/>
          <p:cNvSpPr/>
          <p:nvPr/>
        </p:nvSpPr>
        <p:spPr>
          <a:xfrm>
            <a:off x="383608" y="1534089"/>
            <a:ext cx="2181547" cy="1323439"/>
          </a:xfrm>
          <a:prstGeom prst="rect">
            <a:avLst/>
          </a:prstGeom>
        </p:spPr>
        <p:txBody>
          <a:bodyPr wrap="square" lIns="0" rIns="0">
            <a:spAutoFit/>
          </a:bodyPr>
          <a:lstStyle/>
          <a:p>
            <a:pPr>
              <a:spcBef>
                <a:spcPts val="600"/>
              </a:spcBef>
            </a:pPr>
            <a:r>
              <a:rPr lang="en-US" sz="1400" dirty="0">
                <a:solidFill>
                  <a:schemeClr val="bg2"/>
                </a:solidFill>
              </a:rPr>
              <a:t>Simply add two new widgets to your dashboards and/or reports:</a:t>
            </a:r>
          </a:p>
          <a:p>
            <a:pPr marL="216000" indent="-216000">
              <a:spcBef>
                <a:spcPts val="600"/>
              </a:spcBef>
              <a:buFont typeface="Wingdings" panose="05000000000000000000" pitchFamily="2" charset="2"/>
              <a:buChar char="§"/>
            </a:pPr>
            <a:r>
              <a:rPr lang="en-US" sz="1400" dirty="0">
                <a:solidFill>
                  <a:schemeClr val="bg2"/>
                </a:solidFill>
              </a:rPr>
              <a:t>“Devices”</a:t>
            </a:r>
          </a:p>
          <a:p>
            <a:pPr marL="216000" indent="-216000">
              <a:spcBef>
                <a:spcPts val="600"/>
              </a:spcBef>
              <a:buFont typeface="Wingdings" panose="05000000000000000000" pitchFamily="2" charset="2"/>
              <a:buChar char="§"/>
            </a:pPr>
            <a:r>
              <a:rPr lang="en-US" sz="1400" dirty="0">
                <a:solidFill>
                  <a:schemeClr val="bg2"/>
                </a:solidFill>
              </a:rPr>
              <a:t>“Locations”</a:t>
            </a:r>
            <a:endParaRPr lang="ru-RU" sz="1400" dirty="0">
              <a:solidFill>
                <a:schemeClr val="bg2"/>
              </a:solidFill>
            </a:endParaRPr>
          </a:p>
        </p:txBody>
      </p:sp>
      <p:sp>
        <p:nvSpPr>
          <p:cNvPr id="14" name="Rectangle 13"/>
          <p:cNvSpPr/>
          <p:nvPr/>
        </p:nvSpPr>
        <p:spPr>
          <a:xfrm>
            <a:off x="288098" y="688503"/>
            <a:ext cx="6053919" cy="646331"/>
          </a:xfrm>
          <a:prstGeom prst="rect">
            <a:avLst/>
          </a:prstGeom>
        </p:spPr>
        <p:txBody>
          <a:bodyPr wrap="square">
            <a:spAutoFit/>
          </a:bodyPr>
          <a:lstStyle/>
          <a:p>
            <a:r>
              <a:rPr lang="en-US" dirty="0">
                <a:solidFill>
                  <a:srgbClr val="005ABE"/>
                </a:solidFill>
              </a:rPr>
              <a:t>Quickly review the protection statuses of all your devices as well as storage utilization in your locations</a:t>
            </a:r>
          </a:p>
        </p:txBody>
      </p:sp>
      <p:pic>
        <p:nvPicPr>
          <p:cNvPr id="1027" name="Picture 3" descr="image003"/>
          <p:cNvPicPr>
            <a:picLocks noChangeAspect="1" noChangeArrowheads="1"/>
          </p:cNvPicPr>
          <p:nvPr/>
        </p:nvPicPr>
        <p:blipFill rotWithShape="1">
          <a:blip r:embed="rId4">
            <a:extLst>
              <a:ext uri="{28A0092B-C50C-407E-A947-70E740481C1C}">
                <a14:useLocalDpi xmlns:a14="http://schemas.microsoft.com/office/drawing/2010/main" val="0"/>
              </a:ext>
            </a:extLst>
          </a:blip>
          <a:srcRect l="1604" t="2770" r="1604" b="3257"/>
          <a:stretch/>
        </p:blipFill>
        <p:spPr bwMode="auto">
          <a:xfrm>
            <a:off x="5015789" y="2508069"/>
            <a:ext cx="3736364" cy="1965959"/>
          </a:xfrm>
          <a:prstGeom prst="rect">
            <a:avLst/>
          </a:prstGeom>
          <a:solidFill>
            <a:schemeClr val="bg2"/>
          </a:solidFill>
          <a:ln w="9525">
            <a:noFill/>
          </a:ln>
          <a:effectLst>
            <a:outerShdw blurRad="254000" sx="102000" sy="102000" algn="ctr" rotWithShape="0">
              <a:prstClr val="black">
                <a:alpha val="25000"/>
              </a:prstClr>
            </a:outerShdw>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51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755" y="1962352"/>
            <a:ext cx="6318722" cy="1218795"/>
          </a:xfrm>
        </p:spPr>
        <p:txBody>
          <a:bodyPr/>
          <a:lstStyle/>
          <a:p>
            <a:r>
              <a:rPr lang="en-US" dirty="0"/>
              <a:t>New Features in Acronis Backup Cloud</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Tree>
    <p:extLst>
      <p:ext uri="{BB962C8B-B14F-4D97-AF65-F5344CB8AC3E}">
        <p14:creationId xmlns:p14="http://schemas.microsoft.com/office/powerpoint/2010/main" val="18226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607" y="237316"/>
            <a:ext cx="3705067" cy="1206129"/>
          </a:xfrm>
        </p:spPr>
        <p:txBody>
          <a:bodyPr/>
          <a:lstStyle/>
          <a:p>
            <a:r>
              <a:rPr lang="en-US" dirty="0">
                <a:solidFill>
                  <a:schemeClr val="tx2"/>
                </a:solidFill>
              </a:rPr>
              <a:t>New features </a:t>
            </a:r>
            <a:br>
              <a:rPr lang="ru-RU" dirty="0">
                <a:solidFill>
                  <a:schemeClr val="tx2"/>
                </a:solidFill>
              </a:rPr>
            </a:br>
            <a:r>
              <a:rPr lang="en-US" dirty="0"/>
              <a:t>in Acronis Backup Cloud 8.0</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3" name="Rectangle 12"/>
          <p:cNvSpPr/>
          <p:nvPr/>
        </p:nvSpPr>
        <p:spPr>
          <a:xfrm>
            <a:off x="383607" y="1775378"/>
            <a:ext cx="3757319" cy="1800493"/>
          </a:xfrm>
          <a:prstGeom prst="rect">
            <a:avLst/>
          </a:prstGeom>
        </p:spPr>
        <p:txBody>
          <a:bodyPr wrap="square" lIns="0" rIns="0">
            <a:spAutoFit/>
          </a:bodyPr>
          <a:lstStyle/>
          <a:p>
            <a:pPr>
              <a:spcAft>
                <a:spcPts val="300"/>
              </a:spcAft>
            </a:pPr>
            <a:r>
              <a:rPr lang="en-US" sz="1400" b="1" dirty="0">
                <a:solidFill>
                  <a:srgbClr val="82B414"/>
                </a:solidFill>
              </a:rPr>
              <a:t>Advanced edition:</a:t>
            </a:r>
          </a:p>
          <a:p>
            <a:pPr marL="144000" indent="-144000">
              <a:spcBef>
                <a:spcPts val="300"/>
              </a:spcBef>
              <a:buFont typeface="Wingdings" panose="05000000000000000000" pitchFamily="2" charset="2"/>
              <a:buChar char="§"/>
            </a:pPr>
            <a:r>
              <a:rPr lang="en-US" sz="1100" dirty="0">
                <a:solidFill>
                  <a:schemeClr val="bg2"/>
                </a:solidFill>
              </a:rPr>
              <a:t>Group management of devices</a:t>
            </a:r>
          </a:p>
          <a:p>
            <a:pPr marL="144000" indent="-144000">
              <a:spcBef>
                <a:spcPts val="300"/>
              </a:spcBef>
              <a:buFont typeface="Wingdings" panose="05000000000000000000" pitchFamily="2" charset="2"/>
              <a:buChar char="§"/>
            </a:pPr>
            <a:r>
              <a:rPr lang="en-US" sz="1100" dirty="0">
                <a:solidFill>
                  <a:schemeClr val="bg2"/>
                </a:solidFill>
              </a:rPr>
              <a:t>Centralized backup plans management</a:t>
            </a:r>
          </a:p>
          <a:p>
            <a:pPr marL="144000" indent="-144000">
              <a:spcBef>
                <a:spcPts val="300"/>
              </a:spcBef>
              <a:buFont typeface="Wingdings" panose="05000000000000000000" pitchFamily="2" charset="2"/>
              <a:buChar char="§"/>
            </a:pPr>
            <a:r>
              <a:rPr lang="en-US" sz="1100" dirty="0">
                <a:solidFill>
                  <a:schemeClr val="bg2"/>
                </a:solidFill>
              </a:rPr>
              <a:t>Application-aware SAP HANA backup and recovery</a:t>
            </a:r>
          </a:p>
          <a:p>
            <a:pPr marL="144000" indent="-144000">
              <a:spcBef>
                <a:spcPts val="300"/>
              </a:spcBef>
              <a:buFont typeface="Wingdings" panose="05000000000000000000" pitchFamily="2" charset="2"/>
              <a:buChar char="§"/>
            </a:pPr>
            <a:r>
              <a:rPr lang="en-US" sz="1100" dirty="0">
                <a:solidFill>
                  <a:schemeClr val="bg2"/>
                </a:solidFill>
              </a:rPr>
              <a:t>Application-aware Oracle Database backup and recovery</a:t>
            </a:r>
          </a:p>
          <a:p>
            <a:pPr marL="144000" indent="-144000">
              <a:spcBef>
                <a:spcPts val="300"/>
              </a:spcBef>
              <a:buFont typeface="Wingdings" panose="05000000000000000000" pitchFamily="2" charset="2"/>
              <a:buChar char="§"/>
            </a:pPr>
            <a:r>
              <a:rPr lang="en-US" sz="1100" dirty="0">
                <a:solidFill>
                  <a:schemeClr val="bg2"/>
                </a:solidFill>
              </a:rPr>
              <a:t>Cluster-aware backup of Microsoft SQL Server</a:t>
            </a:r>
          </a:p>
          <a:p>
            <a:pPr marL="144000" indent="-144000">
              <a:spcBef>
                <a:spcPts val="300"/>
              </a:spcBef>
              <a:buFont typeface="Wingdings" panose="05000000000000000000" pitchFamily="2" charset="2"/>
              <a:buChar char="§"/>
            </a:pPr>
            <a:r>
              <a:rPr lang="en-US" sz="1100" dirty="0">
                <a:solidFill>
                  <a:schemeClr val="bg2"/>
                </a:solidFill>
              </a:rPr>
              <a:t>Cluster-aware backup of Microsoft Exchange Server</a:t>
            </a:r>
          </a:p>
          <a:p>
            <a:pPr marL="144000" indent="-144000">
              <a:spcBef>
                <a:spcPts val="300"/>
              </a:spcBef>
              <a:buFont typeface="Wingdings" panose="05000000000000000000" pitchFamily="2" charset="2"/>
              <a:buChar char="§"/>
            </a:pPr>
            <a:r>
              <a:rPr lang="en-US" sz="1100" dirty="0">
                <a:solidFill>
                  <a:schemeClr val="bg2"/>
                </a:solidFill>
              </a:rPr>
              <a:t>Script-based backup location targeting</a:t>
            </a:r>
            <a:endParaRPr lang="en-US" sz="1100" dirty="0"/>
          </a:p>
        </p:txBody>
      </p:sp>
      <p:sp>
        <p:nvSpPr>
          <p:cNvPr id="15" name="Rectangle 14"/>
          <p:cNvSpPr/>
          <p:nvPr/>
        </p:nvSpPr>
        <p:spPr>
          <a:xfrm>
            <a:off x="4832426" y="237316"/>
            <a:ext cx="4151419" cy="4231928"/>
          </a:xfrm>
          <a:prstGeom prst="rect">
            <a:avLst/>
          </a:prstGeom>
        </p:spPr>
        <p:txBody>
          <a:bodyPr wrap="square" lIns="0" rIns="0">
            <a:spAutoFit/>
          </a:bodyPr>
          <a:lstStyle/>
          <a:p>
            <a:pPr>
              <a:spcBef>
                <a:spcPts val="200"/>
              </a:spcBef>
            </a:pPr>
            <a:r>
              <a:rPr lang="en-US" sz="1400" b="1" dirty="0">
                <a:solidFill>
                  <a:srgbClr val="005ABE"/>
                </a:solidFill>
              </a:rPr>
              <a:t>Standard edition:</a:t>
            </a:r>
          </a:p>
          <a:p>
            <a:pPr marL="144000" indent="-144000">
              <a:spcBef>
                <a:spcPts val="600"/>
              </a:spcBef>
              <a:buFont typeface="Wingdings" panose="05000000000000000000" pitchFamily="2" charset="2"/>
              <a:buChar char="§"/>
            </a:pPr>
            <a:r>
              <a:rPr lang="en-US" sz="1100" dirty="0">
                <a:solidFill>
                  <a:schemeClr val="bg2"/>
                </a:solidFill>
              </a:rPr>
              <a:t>Ability to add comments to devices</a:t>
            </a:r>
          </a:p>
          <a:p>
            <a:pPr marL="144000" indent="-144000">
              <a:spcBef>
                <a:spcPts val="200"/>
              </a:spcBef>
              <a:buFont typeface="Wingdings" panose="05000000000000000000" pitchFamily="2" charset="2"/>
              <a:buChar char="§"/>
            </a:pPr>
            <a:r>
              <a:rPr lang="en-US" sz="1100" dirty="0">
                <a:solidFill>
                  <a:schemeClr val="bg2"/>
                </a:solidFill>
              </a:rPr>
              <a:t>New device status rules</a:t>
            </a:r>
          </a:p>
          <a:p>
            <a:pPr marL="144000" indent="-144000">
              <a:spcBef>
                <a:spcPts val="200"/>
              </a:spcBef>
              <a:buFont typeface="Wingdings" panose="05000000000000000000" pitchFamily="2" charset="2"/>
              <a:buChar char="§"/>
            </a:pPr>
            <a:r>
              <a:rPr lang="en-US" sz="1100" dirty="0">
                <a:solidFill>
                  <a:schemeClr val="bg2"/>
                </a:solidFill>
              </a:rPr>
              <a:t>New backup option: Backup file name</a:t>
            </a:r>
          </a:p>
          <a:p>
            <a:pPr marL="144000" indent="-144000">
              <a:spcBef>
                <a:spcPts val="200"/>
              </a:spcBef>
              <a:buFont typeface="Wingdings" panose="05000000000000000000" pitchFamily="2" charset="2"/>
              <a:buChar char="§"/>
            </a:pPr>
            <a:r>
              <a:rPr lang="en-US" sz="1100" dirty="0">
                <a:solidFill>
                  <a:schemeClr val="bg2"/>
                </a:solidFill>
              </a:rPr>
              <a:t>Startup Recovery Manager</a:t>
            </a:r>
            <a:endParaRPr lang="ru-RU" sz="1100" dirty="0">
              <a:solidFill>
                <a:schemeClr val="bg2"/>
              </a:solidFill>
            </a:endParaRPr>
          </a:p>
          <a:p>
            <a:pPr marL="144000" indent="-144000">
              <a:spcBef>
                <a:spcPts val="200"/>
              </a:spcBef>
              <a:buFont typeface="Wingdings" panose="05000000000000000000" pitchFamily="2" charset="2"/>
              <a:buChar char="§"/>
            </a:pPr>
            <a:r>
              <a:rPr lang="en-US" sz="1100" dirty="0">
                <a:solidFill>
                  <a:schemeClr val="bg2"/>
                </a:solidFill>
              </a:rPr>
              <a:t>Application-aware VM backup on Hyper-V</a:t>
            </a:r>
          </a:p>
          <a:p>
            <a:pPr marL="144000" indent="-144000">
              <a:spcBef>
                <a:spcPts val="200"/>
              </a:spcBef>
              <a:buFont typeface="Wingdings" panose="05000000000000000000" pitchFamily="2" charset="2"/>
              <a:buChar char="§"/>
            </a:pPr>
            <a:r>
              <a:rPr lang="en-US" sz="1100" dirty="0">
                <a:solidFill>
                  <a:schemeClr val="bg2"/>
                </a:solidFill>
              </a:rPr>
              <a:t>VM finalization on Hyper-V</a:t>
            </a:r>
          </a:p>
          <a:p>
            <a:pPr marL="144000" indent="-144000">
              <a:spcBef>
                <a:spcPts val="200"/>
              </a:spcBef>
              <a:buFont typeface="Wingdings" panose="05000000000000000000" pitchFamily="2" charset="2"/>
              <a:buChar char="§"/>
            </a:pPr>
            <a:r>
              <a:rPr lang="en-US" sz="1100" dirty="0">
                <a:solidFill>
                  <a:schemeClr val="bg2"/>
                </a:solidFill>
              </a:rPr>
              <a:t>Backup jobs time-window settings</a:t>
            </a:r>
          </a:p>
          <a:p>
            <a:pPr marL="144000" indent="-144000">
              <a:spcBef>
                <a:spcPts val="200"/>
              </a:spcBef>
              <a:buFont typeface="Wingdings" panose="05000000000000000000" pitchFamily="2" charset="2"/>
              <a:buChar char="§"/>
            </a:pPr>
            <a:r>
              <a:rPr lang="en-US" sz="1100" dirty="0">
                <a:solidFill>
                  <a:schemeClr val="bg2"/>
                </a:solidFill>
              </a:rPr>
              <a:t>Backup file notarization option</a:t>
            </a:r>
          </a:p>
          <a:p>
            <a:pPr marL="144000" indent="-144000">
              <a:spcBef>
                <a:spcPts val="200"/>
              </a:spcBef>
              <a:buFont typeface="Wingdings" panose="05000000000000000000" pitchFamily="2" charset="2"/>
              <a:buChar char="§"/>
            </a:pPr>
            <a:r>
              <a:rPr lang="en-US" sz="1100" dirty="0">
                <a:solidFill>
                  <a:schemeClr val="bg2"/>
                </a:solidFill>
              </a:rPr>
              <a:t>Granular Microsoft Exchange mailbox backup</a:t>
            </a:r>
          </a:p>
          <a:p>
            <a:pPr marL="144000" indent="-144000">
              <a:spcBef>
                <a:spcPts val="200"/>
              </a:spcBef>
              <a:buFont typeface="Wingdings" panose="05000000000000000000" pitchFamily="2" charset="2"/>
              <a:buChar char="§"/>
            </a:pPr>
            <a:r>
              <a:rPr lang="en-US" sz="1100" dirty="0">
                <a:solidFill>
                  <a:schemeClr val="bg2"/>
                </a:solidFill>
              </a:rPr>
              <a:t>Five locations for replication in a backup plan</a:t>
            </a:r>
          </a:p>
          <a:p>
            <a:pPr marL="144000" indent="-144000">
              <a:spcBef>
                <a:spcPts val="200"/>
              </a:spcBef>
              <a:buFont typeface="Wingdings" panose="05000000000000000000" pitchFamily="2" charset="2"/>
              <a:buChar char="§"/>
            </a:pPr>
            <a:r>
              <a:rPr lang="en-US" sz="1100" dirty="0">
                <a:solidFill>
                  <a:schemeClr val="bg2"/>
                </a:solidFill>
              </a:rPr>
              <a:t>Multiple UX improvements</a:t>
            </a:r>
          </a:p>
          <a:p>
            <a:pPr marL="144000" indent="-144000">
              <a:spcBef>
                <a:spcPts val="200"/>
              </a:spcBef>
              <a:buFont typeface="Wingdings" panose="05000000000000000000" pitchFamily="2" charset="2"/>
              <a:buChar char="§"/>
            </a:pPr>
            <a:r>
              <a:rPr lang="en-US" sz="1100" dirty="0">
                <a:solidFill>
                  <a:schemeClr val="bg2"/>
                </a:solidFill>
              </a:rPr>
              <a:t>Manual disk mapping when recovering machines</a:t>
            </a:r>
          </a:p>
          <a:p>
            <a:pPr marL="144000" indent="-144000">
              <a:spcBef>
                <a:spcPts val="200"/>
              </a:spcBef>
              <a:buFont typeface="Wingdings" panose="05000000000000000000" pitchFamily="2" charset="2"/>
              <a:buChar char="§"/>
            </a:pPr>
            <a:r>
              <a:rPr lang="en-US" sz="1100" dirty="0">
                <a:solidFill>
                  <a:schemeClr val="bg2"/>
                </a:solidFill>
              </a:rPr>
              <a:t>Backup retention-rules improvements</a:t>
            </a:r>
          </a:p>
          <a:p>
            <a:pPr marL="144000" indent="-144000">
              <a:spcBef>
                <a:spcPts val="200"/>
              </a:spcBef>
              <a:buFont typeface="Wingdings" panose="05000000000000000000" pitchFamily="2" charset="2"/>
              <a:buChar char="§"/>
            </a:pPr>
            <a:r>
              <a:rPr lang="en-US" sz="1100" dirty="0">
                <a:solidFill>
                  <a:schemeClr val="bg2"/>
                </a:solidFill>
              </a:rPr>
              <a:t>Default backup options management</a:t>
            </a:r>
          </a:p>
          <a:p>
            <a:pPr marL="144000" indent="-144000">
              <a:spcBef>
                <a:spcPts val="200"/>
              </a:spcBef>
              <a:buFont typeface="Wingdings" panose="05000000000000000000" pitchFamily="2" charset="2"/>
              <a:buChar char="§"/>
            </a:pPr>
            <a:r>
              <a:rPr lang="en-US" sz="1100" dirty="0">
                <a:solidFill>
                  <a:schemeClr val="bg2"/>
                </a:solidFill>
              </a:rPr>
              <a:t>Automatic system-information save, if a reboot recovery fails</a:t>
            </a:r>
          </a:p>
          <a:p>
            <a:pPr marL="144000" indent="-144000">
              <a:spcBef>
                <a:spcPts val="200"/>
              </a:spcBef>
              <a:buFont typeface="Wingdings" panose="05000000000000000000" pitchFamily="2" charset="2"/>
              <a:buChar char="§"/>
            </a:pPr>
            <a:r>
              <a:rPr lang="en-US" sz="1100" dirty="0">
                <a:solidFill>
                  <a:schemeClr val="bg2"/>
                </a:solidFill>
              </a:rPr>
              <a:t>Microsoft Office 365 public folders backup</a:t>
            </a:r>
          </a:p>
          <a:p>
            <a:pPr marL="144000" indent="-144000">
              <a:spcBef>
                <a:spcPts val="200"/>
              </a:spcBef>
              <a:buFont typeface="Wingdings" panose="05000000000000000000" pitchFamily="2" charset="2"/>
              <a:buChar char="§"/>
            </a:pPr>
            <a:r>
              <a:rPr lang="en-US" sz="1100" dirty="0">
                <a:solidFill>
                  <a:schemeClr val="bg2"/>
                </a:solidFill>
              </a:rPr>
              <a:t>New recovery option: Boot mode</a:t>
            </a:r>
          </a:p>
          <a:p>
            <a:pPr marL="144000" indent="-144000">
              <a:spcBef>
                <a:spcPts val="200"/>
              </a:spcBef>
              <a:buFont typeface="Wingdings" panose="05000000000000000000" pitchFamily="2" charset="2"/>
              <a:buChar char="§"/>
            </a:pPr>
            <a:r>
              <a:rPr lang="en-US" sz="1100" dirty="0">
                <a:solidFill>
                  <a:schemeClr val="bg2"/>
                </a:solidFill>
              </a:rPr>
              <a:t>Secure Zone management from the backup console</a:t>
            </a:r>
          </a:p>
          <a:p>
            <a:pPr marL="144000" indent="-144000">
              <a:spcBef>
                <a:spcPts val="200"/>
              </a:spcBef>
              <a:buFont typeface="Wingdings" panose="05000000000000000000" pitchFamily="2" charset="2"/>
              <a:buChar char="§"/>
            </a:pPr>
            <a:r>
              <a:rPr lang="en-US" sz="1100" dirty="0">
                <a:solidFill>
                  <a:schemeClr val="bg2"/>
                </a:solidFill>
              </a:rPr>
              <a:t>Assigning a virtual machine to a specific </a:t>
            </a:r>
            <a:br>
              <a:rPr lang="ru-RU" sz="1100" dirty="0">
                <a:solidFill>
                  <a:schemeClr val="bg2"/>
                </a:solidFill>
              </a:rPr>
            </a:br>
            <a:r>
              <a:rPr lang="en-US" sz="1100" dirty="0">
                <a:solidFill>
                  <a:schemeClr val="bg2"/>
                </a:solidFill>
              </a:rPr>
              <a:t>Agent for VMware (VM binding)</a:t>
            </a:r>
          </a:p>
        </p:txBody>
      </p:sp>
    </p:spTree>
    <p:extLst>
      <p:ext uri="{BB962C8B-B14F-4D97-AF65-F5344CB8AC3E}">
        <p14:creationId xmlns:p14="http://schemas.microsoft.com/office/powerpoint/2010/main" val="82920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management of devices</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2403" y="1366492"/>
            <a:ext cx="4756309" cy="2972694"/>
          </a:xfrm>
          <a:prstGeom prst="rect">
            <a:avLst/>
          </a:prstGeom>
          <a:solidFill>
            <a:schemeClr val="bg2"/>
          </a:solidFill>
          <a:ln w="9525">
            <a:noFill/>
          </a:ln>
          <a:effectLst/>
        </p:spPr>
      </p:pic>
      <p:sp>
        <p:nvSpPr>
          <p:cNvPr id="28" name="Rounded Rectangle 27"/>
          <p:cNvSpPr/>
          <p:nvPr/>
        </p:nvSpPr>
        <p:spPr>
          <a:xfrm>
            <a:off x="7315200" y="249851"/>
            <a:ext cx="1433512" cy="344264"/>
          </a:xfrm>
          <a:prstGeom prst="roundRect">
            <a:avLst>
              <a:gd name="adj" fmla="val 50000"/>
            </a:avLst>
          </a:prstGeom>
          <a:solidFill>
            <a:srgbClr val="82B4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Advanced edition</a:t>
            </a:r>
            <a:endParaRPr lang="ru-RU" sz="1100" b="1" dirty="0">
              <a:solidFill>
                <a:schemeClr val="bg1"/>
              </a:solidFill>
            </a:endParaRPr>
          </a:p>
        </p:txBody>
      </p:sp>
      <p:sp>
        <p:nvSpPr>
          <p:cNvPr id="14" name="Rectangle 13"/>
          <p:cNvSpPr/>
          <p:nvPr/>
        </p:nvSpPr>
        <p:spPr>
          <a:xfrm>
            <a:off x="383608" y="1307711"/>
            <a:ext cx="2888638" cy="1815882"/>
          </a:xfrm>
          <a:prstGeom prst="rect">
            <a:avLst/>
          </a:prstGeom>
        </p:spPr>
        <p:txBody>
          <a:bodyPr wrap="square" lIns="0" tIns="0" rIns="0" bIns="0">
            <a:noAutofit/>
          </a:bodyPr>
          <a:lstStyle/>
          <a:p>
            <a:r>
              <a:rPr lang="en-US" sz="1400" dirty="0">
                <a:solidFill>
                  <a:schemeClr val="bg2"/>
                </a:solidFill>
              </a:rPr>
              <a:t>Create </a:t>
            </a:r>
            <a:r>
              <a:rPr lang="en-US" sz="1400" b="1" dirty="0">
                <a:solidFill>
                  <a:schemeClr val="bg2"/>
                </a:solidFill>
              </a:rPr>
              <a:t>static</a:t>
            </a:r>
            <a:r>
              <a:rPr lang="en-US" sz="1400" dirty="0">
                <a:solidFill>
                  <a:schemeClr val="bg2"/>
                </a:solidFill>
              </a:rPr>
              <a:t> or </a:t>
            </a:r>
            <a:r>
              <a:rPr lang="en-US" sz="1400" b="1" dirty="0">
                <a:solidFill>
                  <a:schemeClr val="bg2"/>
                </a:solidFill>
              </a:rPr>
              <a:t>dynamic</a:t>
            </a:r>
            <a:r>
              <a:rPr lang="en-US" sz="1400" dirty="0">
                <a:solidFill>
                  <a:schemeClr val="bg2"/>
                </a:solidFill>
              </a:rPr>
              <a:t> groups </a:t>
            </a:r>
            <a:br>
              <a:rPr lang="ru-RU" sz="1400" dirty="0">
                <a:solidFill>
                  <a:schemeClr val="bg2"/>
                </a:solidFill>
              </a:rPr>
            </a:br>
            <a:r>
              <a:rPr lang="en-US" sz="1400" dirty="0">
                <a:solidFill>
                  <a:schemeClr val="bg2"/>
                </a:solidFill>
              </a:rPr>
              <a:t>of machines and apply backup plans </a:t>
            </a:r>
            <a:br>
              <a:rPr lang="ru-RU" sz="1400" dirty="0">
                <a:solidFill>
                  <a:schemeClr val="bg2"/>
                </a:solidFill>
              </a:rPr>
            </a:br>
            <a:r>
              <a:rPr lang="en-US" sz="1400" dirty="0">
                <a:solidFill>
                  <a:schemeClr val="bg2"/>
                </a:solidFill>
              </a:rPr>
              <a:t>to the groups, not to each machine manually. </a:t>
            </a:r>
          </a:p>
          <a:p>
            <a:endParaRPr lang="en-US" sz="1400" dirty="0">
              <a:solidFill>
                <a:schemeClr val="bg2"/>
              </a:solidFill>
            </a:endParaRPr>
          </a:p>
          <a:p>
            <a:r>
              <a:rPr lang="en-US" sz="1400" dirty="0">
                <a:solidFill>
                  <a:schemeClr val="bg2"/>
                </a:solidFill>
              </a:rPr>
              <a:t>Once a new device is added </a:t>
            </a:r>
            <a:br>
              <a:rPr lang="ru-RU" sz="1400" dirty="0">
                <a:solidFill>
                  <a:schemeClr val="bg2"/>
                </a:solidFill>
              </a:rPr>
            </a:br>
            <a:r>
              <a:rPr lang="en-US" sz="1400" dirty="0">
                <a:solidFill>
                  <a:schemeClr val="bg2"/>
                </a:solidFill>
              </a:rPr>
              <a:t>to the group, the device becomes protected by the plan.</a:t>
            </a:r>
          </a:p>
        </p:txBody>
      </p:sp>
      <p:sp>
        <p:nvSpPr>
          <p:cNvPr id="13" name="Rectangle 12"/>
          <p:cNvSpPr/>
          <p:nvPr/>
        </p:nvSpPr>
        <p:spPr>
          <a:xfrm>
            <a:off x="374650" y="723487"/>
            <a:ext cx="7077205" cy="276999"/>
          </a:xfrm>
          <a:prstGeom prst="rect">
            <a:avLst/>
          </a:prstGeom>
        </p:spPr>
        <p:txBody>
          <a:bodyPr wrap="square" lIns="0" tIns="0" rIns="0" bIns="0">
            <a:spAutoFit/>
          </a:bodyPr>
          <a:lstStyle/>
          <a:p>
            <a:r>
              <a:rPr lang="en-US" dirty="0">
                <a:solidFill>
                  <a:srgbClr val="005ABE"/>
                </a:solidFill>
              </a:rPr>
              <a:t>Manage a larger number of machines more quickly and easily </a:t>
            </a:r>
          </a:p>
        </p:txBody>
      </p:sp>
    </p:spTree>
    <p:extLst>
      <p:ext uri="{BB962C8B-B14F-4D97-AF65-F5344CB8AC3E}">
        <p14:creationId xmlns:p14="http://schemas.microsoft.com/office/powerpoint/2010/main" val="325911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607" y="237317"/>
            <a:ext cx="7069379" cy="713596"/>
          </a:xfrm>
        </p:spPr>
        <p:txBody>
          <a:bodyPr/>
          <a:lstStyle/>
          <a:p>
            <a:r>
              <a:rPr lang="en-US" dirty="0"/>
              <a:t>Centralized backup plans management</a:t>
            </a:r>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1714" y="1369163"/>
            <a:ext cx="4466999" cy="2791875"/>
          </a:xfrm>
          <a:prstGeom prst="rect">
            <a:avLst/>
          </a:prstGeom>
          <a:solidFill>
            <a:schemeClr val="bg2"/>
          </a:solidFill>
          <a:ln w="9525">
            <a:noFill/>
          </a:ln>
          <a:effectLst>
            <a:outerShdw blurRad="190500" sx="102000" sy="102000" algn="ctr" rotWithShape="0">
              <a:prstClr val="black">
                <a:alpha val="25000"/>
              </a:prstClr>
            </a:outerShdw>
          </a:effectLst>
        </p:spPr>
      </p:pic>
      <p:sp>
        <p:nvSpPr>
          <p:cNvPr id="14" name="Rectangle 13"/>
          <p:cNvSpPr/>
          <p:nvPr/>
        </p:nvSpPr>
        <p:spPr>
          <a:xfrm>
            <a:off x="383608" y="1369163"/>
            <a:ext cx="2986610" cy="1508105"/>
          </a:xfrm>
          <a:prstGeom prst="rect">
            <a:avLst/>
          </a:prstGeom>
        </p:spPr>
        <p:txBody>
          <a:bodyPr wrap="square" lIns="0" tIns="0" rIns="0" bIns="0">
            <a:noAutofit/>
          </a:bodyPr>
          <a:lstStyle/>
          <a:p>
            <a:r>
              <a:rPr lang="en-US" sz="1400" dirty="0">
                <a:solidFill>
                  <a:schemeClr val="bg2"/>
                </a:solidFill>
              </a:rPr>
              <a:t>The new “Plans” tab shows all </a:t>
            </a:r>
            <a:br>
              <a:rPr lang="ru-RU" sz="1400" dirty="0">
                <a:solidFill>
                  <a:schemeClr val="bg2"/>
                </a:solidFill>
              </a:rPr>
            </a:br>
            <a:r>
              <a:rPr lang="en-US" sz="1400" dirty="0">
                <a:solidFill>
                  <a:schemeClr val="bg2"/>
                </a:solidFill>
              </a:rPr>
              <a:t>backup plans created in the account and their details.</a:t>
            </a:r>
          </a:p>
          <a:p>
            <a:endParaRPr lang="en-US" sz="1400" dirty="0">
              <a:solidFill>
                <a:schemeClr val="bg2"/>
              </a:solidFill>
            </a:endParaRPr>
          </a:p>
          <a:p>
            <a:r>
              <a:rPr lang="en-US" sz="1400" dirty="0">
                <a:solidFill>
                  <a:schemeClr val="bg2"/>
                </a:solidFill>
              </a:rPr>
              <a:t>You can create, edit, disable, enable, delete, start the execution and inspect the execution status of a plan.</a:t>
            </a:r>
          </a:p>
        </p:txBody>
      </p:sp>
      <p:sp>
        <p:nvSpPr>
          <p:cNvPr id="16" name="Rectangle 15"/>
          <p:cNvSpPr/>
          <p:nvPr/>
        </p:nvSpPr>
        <p:spPr>
          <a:xfrm>
            <a:off x="288098" y="688503"/>
            <a:ext cx="7077205" cy="369332"/>
          </a:xfrm>
          <a:prstGeom prst="rect">
            <a:avLst/>
          </a:prstGeom>
        </p:spPr>
        <p:txBody>
          <a:bodyPr wrap="square">
            <a:spAutoFit/>
          </a:bodyPr>
          <a:lstStyle/>
          <a:p>
            <a:r>
              <a:rPr lang="en-US" dirty="0">
                <a:solidFill>
                  <a:srgbClr val="005ABE"/>
                </a:solidFill>
              </a:rPr>
              <a:t>Improve efficiency by managing backup plans from one tab</a:t>
            </a:r>
          </a:p>
        </p:txBody>
      </p:sp>
      <p:sp>
        <p:nvSpPr>
          <p:cNvPr id="17" name="Rounded Rectangle 16"/>
          <p:cNvSpPr/>
          <p:nvPr/>
        </p:nvSpPr>
        <p:spPr>
          <a:xfrm>
            <a:off x="7315200" y="249851"/>
            <a:ext cx="1433512" cy="344264"/>
          </a:xfrm>
          <a:prstGeom prst="roundRect">
            <a:avLst>
              <a:gd name="adj" fmla="val 50000"/>
            </a:avLst>
          </a:prstGeom>
          <a:solidFill>
            <a:srgbClr val="82B4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Advanced edition</a:t>
            </a:r>
            <a:endParaRPr lang="ru-RU" sz="1100" b="1" dirty="0">
              <a:solidFill>
                <a:schemeClr val="bg1"/>
              </a:solidFill>
            </a:endParaRPr>
          </a:p>
        </p:txBody>
      </p:sp>
    </p:spTree>
    <p:extLst>
      <p:ext uri="{BB962C8B-B14F-4D97-AF65-F5344CB8AC3E}">
        <p14:creationId xmlns:p14="http://schemas.microsoft.com/office/powerpoint/2010/main" val="377360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607" y="237317"/>
            <a:ext cx="6729119" cy="713596"/>
          </a:xfrm>
        </p:spPr>
        <p:txBody>
          <a:bodyPr/>
          <a:lstStyle/>
          <a:p>
            <a:r>
              <a:rPr lang="en-US" dirty="0"/>
              <a:t>Cluster-aware backup of Microsoft SQL Server and Microsoft Exchange Server </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17738"/>
          <a:stretch/>
        </p:blipFill>
        <p:spPr>
          <a:xfrm>
            <a:off x="4594126" y="1394845"/>
            <a:ext cx="4154588" cy="3156518"/>
          </a:xfrm>
          <a:prstGeom prst="rect">
            <a:avLst/>
          </a:prstGeom>
          <a:solidFill>
            <a:schemeClr val="bg2"/>
          </a:solidFill>
          <a:ln w="9525">
            <a:noFill/>
          </a:ln>
          <a:effectLst>
            <a:outerShdw blurRad="254000" sx="102000" sy="102000" algn="ctr" rotWithShape="0">
              <a:prstClr val="black">
                <a:alpha val="25000"/>
              </a:prstClr>
            </a:outerShdw>
          </a:effectLst>
        </p:spPr>
      </p:pic>
      <p:sp>
        <p:nvSpPr>
          <p:cNvPr id="14" name="Rectangle 13"/>
          <p:cNvSpPr/>
          <p:nvPr/>
        </p:nvSpPr>
        <p:spPr>
          <a:xfrm>
            <a:off x="374650" y="1394845"/>
            <a:ext cx="3750787" cy="1815882"/>
          </a:xfrm>
          <a:prstGeom prst="rect">
            <a:avLst/>
          </a:prstGeom>
        </p:spPr>
        <p:txBody>
          <a:bodyPr wrap="square" lIns="0" tIns="0" rIns="0" bIns="0">
            <a:noAutofit/>
          </a:bodyPr>
          <a:lstStyle/>
          <a:p>
            <a:r>
              <a:rPr lang="en-US" sz="1400" dirty="0">
                <a:solidFill>
                  <a:schemeClr val="bg2"/>
                </a:solidFill>
              </a:rPr>
              <a:t>Enable backup and reliable recovery of clustered Microsoft applications data, even in case of a database logical corruption or a cluster-wide disaster. </a:t>
            </a:r>
          </a:p>
          <a:p>
            <a:endParaRPr lang="en-US" sz="1400" dirty="0">
              <a:solidFill>
                <a:schemeClr val="bg2"/>
              </a:solidFill>
            </a:endParaRPr>
          </a:p>
          <a:p>
            <a:r>
              <a:rPr lang="en-US" sz="1400" dirty="0">
                <a:solidFill>
                  <a:schemeClr val="bg2"/>
                </a:solidFill>
              </a:rPr>
              <a:t>Acronis Backup Cloud discovers and takes into account the structure of the cluster and tracks all data relocation to enable safe backups.</a:t>
            </a:r>
            <a:endParaRPr lang="ru-RU" sz="1400" dirty="0">
              <a:solidFill>
                <a:schemeClr val="bg2"/>
              </a:solidFill>
            </a:endParaRPr>
          </a:p>
        </p:txBody>
      </p:sp>
      <p:sp>
        <p:nvSpPr>
          <p:cNvPr id="16" name="Rounded Rectangle 15"/>
          <p:cNvSpPr/>
          <p:nvPr/>
        </p:nvSpPr>
        <p:spPr>
          <a:xfrm>
            <a:off x="7315200" y="249851"/>
            <a:ext cx="1433512" cy="344264"/>
          </a:xfrm>
          <a:prstGeom prst="roundRect">
            <a:avLst>
              <a:gd name="adj" fmla="val 50000"/>
            </a:avLst>
          </a:prstGeom>
          <a:solidFill>
            <a:srgbClr val="82B4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Advanced edition</a:t>
            </a:r>
            <a:endParaRPr lang="ru-RU" sz="1100" b="1" dirty="0">
              <a:solidFill>
                <a:schemeClr val="bg1"/>
              </a:solidFill>
            </a:endParaRPr>
          </a:p>
        </p:txBody>
      </p:sp>
    </p:spTree>
    <p:extLst>
      <p:ext uri="{BB962C8B-B14F-4D97-AF65-F5344CB8AC3E}">
        <p14:creationId xmlns:p14="http://schemas.microsoft.com/office/powerpoint/2010/main" val="395092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Application-aware </a:t>
            </a:r>
            <a:br>
              <a:rPr lang="en-US" dirty="0"/>
            </a:br>
            <a:r>
              <a:rPr lang="en-US" dirty="0"/>
              <a:t>SAP HANA backup</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61" name="Rectangle 60"/>
          <p:cNvSpPr/>
          <p:nvPr/>
        </p:nvSpPr>
        <p:spPr>
          <a:xfrm>
            <a:off x="383607" y="1963814"/>
            <a:ext cx="4204666" cy="2474912"/>
          </a:xfrm>
          <a:prstGeom prst="rect">
            <a:avLst/>
          </a:prstGeom>
        </p:spPr>
        <p:txBody>
          <a:bodyPr wrap="square" lIns="0" tIns="0" rIns="0" bIns="0">
            <a:noAutofit/>
          </a:bodyPr>
          <a:lstStyle/>
          <a:p>
            <a:r>
              <a:rPr lang="en-US" sz="1400" dirty="0">
                <a:solidFill>
                  <a:schemeClr val="bg2"/>
                </a:solidFill>
              </a:rPr>
              <a:t>To protect the database data from disk storage failures and logical errors, you can create consistent disk-level backups of servers running SAP HANA in a simple, straightforward manner that does not require any SAP HANA knowledge or expertise.</a:t>
            </a:r>
          </a:p>
          <a:p>
            <a:endParaRPr lang="en-US" sz="1400" dirty="0">
              <a:solidFill>
                <a:schemeClr val="bg2"/>
              </a:solidFill>
            </a:endParaRPr>
          </a:p>
          <a:p>
            <a:r>
              <a:rPr lang="en-US" sz="1400" dirty="0">
                <a:solidFill>
                  <a:schemeClr val="bg2"/>
                </a:solidFill>
              </a:rPr>
              <a:t>You can then reliably recover SAP HANA servers to bare metal, same or different hardware, migrate them from a physical machine to a virtual machine and vice versa – the SAP HANA data inside the backup will be consistent.</a:t>
            </a:r>
            <a:endParaRPr lang="ru-RU" sz="1400" dirty="0">
              <a:solidFill>
                <a:schemeClr val="bg2"/>
              </a:solidFill>
            </a:endParaRPr>
          </a:p>
        </p:txBody>
      </p:sp>
      <p:sp>
        <p:nvSpPr>
          <p:cNvPr id="63" name="Rectangle 62"/>
          <p:cNvSpPr/>
          <p:nvPr/>
        </p:nvSpPr>
        <p:spPr>
          <a:xfrm>
            <a:off x="288098" y="1092495"/>
            <a:ext cx="4185931" cy="646331"/>
          </a:xfrm>
          <a:prstGeom prst="rect">
            <a:avLst/>
          </a:prstGeom>
        </p:spPr>
        <p:txBody>
          <a:bodyPr wrap="square">
            <a:spAutoFit/>
          </a:bodyPr>
          <a:lstStyle/>
          <a:p>
            <a:r>
              <a:rPr lang="en-US" dirty="0">
                <a:solidFill>
                  <a:srgbClr val="005ABE"/>
                </a:solidFill>
              </a:rPr>
              <a:t>Enable quick, reliable recovery of SAP HANA database servers</a:t>
            </a:r>
          </a:p>
        </p:txBody>
      </p:sp>
      <p:sp>
        <p:nvSpPr>
          <p:cNvPr id="55" name="Rectangle 54"/>
          <p:cNvSpPr/>
          <p:nvPr/>
        </p:nvSpPr>
        <p:spPr>
          <a:xfrm>
            <a:off x="5120583" y="1258608"/>
            <a:ext cx="3669004" cy="2014196"/>
          </a:xfrm>
          <a:prstGeom prst="rect">
            <a:avLst/>
          </a:prstGeom>
          <a:noFill/>
          <a:ln w="12700">
            <a:solidFill>
              <a:schemeClr val="bg1">
                <a:lumMod val="6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sp>
        <p:nvSpPr>
          <p:cNvPr id="56" name="Rectangle 55"/>
          <p:cNvSpPr/>
          <p:nvPr/>
        </p:nvSpPr>
        <p:spPr>
          <a:xfrm>
            <a:off x="5733664" y="3480553"/>
            <a:ext cx="1531812" cy="200055"/>
          </a:xfrm>
          <a:prstGeom prst="rect">
            <a:avLst/>
          </a:prstGeom>
        </p:spPr>
        <p:txBody>
          <a:bodyPr wrap="square">
            <a:spAutoFit/>
          </a:bodyPr>
          <a:lstStyle/>
          <a:p>
            <a:r>
              <a:rPr lang="en-US" sz="700" dirty="0">
                <a:solidFill>
                  <a:schemeClr val="bg2"/>
                </a:solidFill>
              </a:rPr>
              <a:t>Snapshots via SAP HANA</a:t>
            </a:r>
            <a:endParaRPr lang="ru-RU" sz="700" dirty="0">
              <a:solidFill>
                <a:schemeClr val="bg2"/>
              </a:solidFill>
            </a:endParaRPr>
          </a:p>
        </p:txBody>
      </p:sp>
      <p:sp>
        <p:nvSpPr>
          <p:cNvPr id="77" name="Rectangle 76"/>
          <p:cNvSpPr/>
          <p:nvPr/>
        </p:nvSpPr>
        <p:spPr>
          <a:xfrm>
            <a:off x="5733664" y="3702418"/>
            <a:ext cx="1459616" cy="200055"/>
          </a:xfrm>
          <a:prstGeom prst="rect">
            <a:avLst/>
          </a:prstGeom>
        </p:spPr>
        <p:txBody>
          <a:bodyPr wrap="square">
            <a:spAutoFit/>
          </a:bodyPr>
          <a:lstStyle/>
          <a:p>
            <a:r>
              <a:rPr lang="en-US" sz="700" dirty="0">
                <a:solidFill>
                  <a:schemeClr val="bg2"/>
                </a:solidFill>
              </a:rPr>
              <a:t>Snapshots via Acronis SnapAPI</a:t>
            </a:r>
            <a:endParaRPr lang="ru-RU" sz="700" dirty="0">
              <a:solidFill>
                <a:schemeClr val="bg2"/>
              </a:solidFill>
            </a:endParaRPr>
          </a:p>
        </p:txBody>
      </p:sp>
      <p:sp>
        <p:nvSpPr>
          <p:cNvPr id="91" name="Rectangle 90"/>
          <p:cNvSpPr/>
          <p:nvPr/>
        </p:nvSpPr>
        <p:spPr>
          <a:xfrm>
            <a:off x="5733663" y="3898063"/>
            <a:ext cx="1590045" cy="292388"/>
          </a:xfrm>
          <a:prstGeom prst="rect">
            <a:avLst/>
          </a:prstGeom>
        </p:spPr>
        <p:txBody>
          <a:bodyPr wrap="square">
            <a:spAutoFit/>
          </a:bodyPr>
          <a:lstStyle/>
          <a:p>
            <a:r>
              <a:rPr lang="en-US" sz="700" dirty="0">
                <a:solidFill>
                  <a:schemeClr val="bg2"/>
                </a:solidFill>
              </a:rPr>
              <a:t>Image backups </a:t>
            </a:r>
            <a:br>
              <a:rPr lang="en-US" sz="700" dirty="0">
                <a:solidFill>
                  <a:schemeClr val="bg2"/>
                </a:solidFill>
              </a:rPr>
            </a:br>
            <a:r>
              <a:rPr lang="en-US" sz="600" dirty="0">
                <a:solidFill>
                  <a:schemeClr val="bg2"/>
                </a:solidFill>
              </a:rPr>
              <a:t>with consistent database volumes</a:t>
            </a:r>
            <a:endParaRPr lang="en-US" sz="700" dirty="0">
              <a:solidFill>
                <a:schemeClr val="bg2"/>
              </a:solidFill>
            </a:endParaRPr>
          </a:p>
        </p:txBody>
      </p:sp>
      <p:cxnSp>
        <p:nvCxnSpPr>
          <p:cNvPr id="20" name="Straight Arrow Connector 19"/>
          <p:cNvCxnSpPr/>
          <p:nvPr/>
        </p:nvCxnSpPr>
        <p:spPr>
          <a:xfrm>
            <a:off x="5414102" y="3577305"/>
            <a:ext cx="307199" cy="0"/>
          </a:xfrm>
          <a:prstGeom prst="straightConnector1">
            <a:avLst/>
          </a:prstGeom>
          <a:ln w="38100">
            <a:solidFill>
              <a:srgbClr val="7FBCFF"/>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414102" y="3804782"/>
            <a:ext cx="307199" cy="0"/>
          </a:xfrm>
          <a:prstGeom prst="straightConnector1">
            <a:avLst/>
          </a:prstGeom>
          <a:ln w="38100">
            <a:solidFill>
              <a:srgbClr val="005ABE"/>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423444" y="4039495"/>
            <a:ext cx="307199"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55762" y="3493007"/>
            <a:ext cx="609202" cy="609202"/>
          </a:xfrm>
          <a:prstGeom prst="rect">
            <a:avLst/>
          </a:prstGeom>
        </p:spPr>
      </p:pic>
      <p:sp>
        <p:nvSpPr>
          <p:cNvPr id="58" name="Rectangle 57"/>
          <p:cNvSpPr/>
          <p:nvPr/>
        </p:nvSpPr>
        <p:spPr>
          <a:xfrm>
            <a:off x="5402945" y="1566385"/>
            <a:ext cx="1851825" cy="1516425"/>
          </a:xfrm>
          <a:prstGeom prst="rect">
            <a:avLst/>
          </a:prstGeom>
          <a:noFill/>
          <a:ln w="9525">
            <a:solidFill>
              <a:schemeClr val="tx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sp>
        <p:nvSpPr>
          <p:cNvPr id="15" name="Rectangle 14"/>
          <p:cNvSpPr/>
          <p:nvPr/>
        </p:nvSpPr>
        <p:spPr>
          <a:xfrm>
            <a:off x="5931408" y="1092495"/>
            <a:ext cx="2047355" cy="307777"/>
          </a:xfrm>
          <a:prstGeom prst="rect">
            <a:avLst/>
          </a:prstGeom>
          <a:solidFill>
            <a:schemeClr val="bg1"/>
          </a:solidFill>
        </p:spPr>
        <p:txBody>
          <a:bodyPr wrap="none">
            <a:spAutoFit/>
          </a:bodyPr>
          <a:lstStyle/>
          <a:p>
            <a:pPr algn="ctr"/>
            <a:r>
              <a:rPr lang="en-US" sz="1400" b="1" dirty="0">
                <a:solidFill>
                  <a:schemeClr val="bg2"/>
                </a:solidFill>
              </a:rPr>
              <a:t>Physical server or VM</a:t>
            </a:r>
          </a:p>
        </p:txBody>
      </p:sp>
      <p:sp>
        <p:nvSpPr>
          <p:cNvPr id="16" name="Rectangle 15"/>
          <p:cNvSpPr/>
          <p:nvPr/>
        </p:nvSpPr>
        <p:spPr>
          <a:xfrm>
            <a:off x="5615222" y="1640197"/>
            <a:ext cx="1495922" cy="253916"/>
          </a:xfrm>
          <a:prstGeom prst="rect">
            <a:avLst/>
          </a:prstGeom>
        </p:spPr>
        <p:txBody>
          <a:bodyPr wrap="none">
            <a:spAutoFit/>
          </a:bodyPr>
          <a:lstStyle/>
          <a:p>
            <a:pPr algn="ctr"/>
            <a:r>
              <a:rPr lang="en-US" sz="1050" dirty="0">
                <a:solidFill>
                  <a:schemeClr val="bg2"/>
                </a:solidFill>
              </a:rPr>
              <a:t>SAP HANA database </a:t>
            </a:r>
            <a:endParaRPr lang="ru-RU" sz="1050" dirty="0">
              <a:solidFill>
                <a:schemeClr val="bg2"/>
              </a:solidFill>
            </a:endParaRPr>
          </a:p>
        </p:txBody>
      </p:sp>
      <p:sp>
        <p:nvSpPr>
          <p:cNvPr id="59" name="Rectangle 58"/>
          <p:cNvSpPr/>
          <p:nvPr/>
        </p:nvSpPr>
        <p:spPr>
          <a:xfrm>
            <a:off x="5414102" y="2223620"/>
            <a:ext cx="942083" cy="123111"/>
          </a:xfrm>
          <a:prstGeom prst="rect">
            <a:avLst/>
          </a:prstGeom>
        </p:spPr>
        <p:txBody>
          <a:bodyPr wrap="square" lIns="0" tIns="0" rIns="0" bIns="0" anchor="t">
            <a:spAutoFit/>
          </a:bodyPr>
          <a:lstStyle/>
          <a:p>
            <a:pPr algn="ctr"/>
            <a:r>
              <a:rPr lang="en-ZA" sz="800" dirty="0">
                <a:solidFill>
                  <a:schemeClr val="bg2"/>
                </a:solidFill>
                <a:latin typeface="+mj-lt"/>
              </a:rPr>
              <a:t>Data volume</a:t>
            </a:r>
          </a:p>
        </p:txBody>
      </p:sp>
      <p:sp>
        <p:nvSpPr>
          <p:cNvPr id="67" name="Rectangle 66"/>
          <p:cNvSpPr/>
          <p:nvPr/>
        </p:nvSpPr>
        <p:spPr>
          <a:xfrm>
            <a:off x="5414102" y="2736140"/>
            <a:ext cx="942083" cy="123111"/>
          </a:xfrm>
          <a:prstGeom prst="rect">
            <a:avLst/>
          </a:prstGeom>
        </p:spPr>
        <p:txBody>
          <a:bodyPr wrap="square" lIns="0" tIns="0" rIns="0" bIns="0" anchor="t">
            <a:spAutoFit/>
          </a:bodyPr>
          <a:lstStyle/>
          <a:p>
            <a:pPr algn="ctr"/>
            <a:r>
              <a:rPr lang="en-US" sz="800" dirty="0">
                <a:solidFill>
                  <a:schemeClr val="bg2"/>
                </a:solidFill>
                <a:latin typeface="+mj-lt"/>
              </a:rPr>
              <a:t>Log</a:t>
            </a:r>
            <a:r>
              <a:rPr lang="en-ZA" sz="800" dirty="0">
                <a:solidFill>
                  <a:schemeClr val="bg2"/>
                </a:solidFill>
                <a:latin typeface="+mj-lt"/>
              </a:rPr>
              <a:t> volume</a:t>
            </a:r>
          </a:p>
        </p:txBody>
      </p:sp>
      <p:pic>
        <p:nvPicPr>
          <p:cNvPr id="17" name="Pictur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84033" y="1993101"/>
            <a:ext cx="384810" cy="384810"/>
          </a:xfrm>
          <a:prstGeom prst="rect">
            <a:avLst/>
          </a:prstGeom>
        </p:spPr>
      </p:pic>
      <p:pic>
        <p:nvPicPr>
          <p:cNvPr id="70" name="Picture 6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84033" y="2498605"/>
            <a:ext cx="384810" cy="384810"/>
          </a:xfrm>
          <a:prstGeom prst="rect">
            <a:avLst/>
          </a:prstGeom>
        </p:spPr>
      </p:pic>
      <p:sp>
        <p:nvSpPr>
          <p:cNvPr id="71" name="Rectangle 70"/>
          <p:cNvSpPr/>
          <p:nvPr/>
        </p:nvSpPr>
        <p:spPr>
          <a:xfrm>
            <a:off x="7585673" y="2223619"/>
            <a:ext cx="942083" cy="123111"/>
          </a:xfrm>
          <a:prstGeom prst="rect">
            <a:avLst/>
          </a:prstGeom>
        </p:spPr>
        <p:txBody>
          <a:bodyPr wrap="square" lIns="0" tIns="0" rIns="0" bIns="0" anchor="t">
            <a:spAutoFit/>
          </a:bodyPr>
          <a:lstStyle/>
          <a:p>
            <a:pPr algn="ctr"/>
            <a:r>
              <a:rPr lang="en-ZA" sz="800" dirty="0">
                <a:solidFill>
                  <a:schemeClr val="bg2"/>
                </a:solidFill>
                <a:latin typeface="+mj-lt"/>
              </a:rPr>
              <a:t>System volumes</a:t>
            </a:r>
          </a:p>
        </p:txBody>
      </p:sp>
      <p:pic>
        <p:nvPicPr>
          <p:cNvPr id="74" name="Picture 7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27130" y="1579821"/>
            <a:ext cx="533372" cy="533372"/>
          </a:xfrm>
          <a:prstGeom prst="rect">
            <a:avLst/>
          </a:prstGeom>
        </p:spPr>
      </p:pic>
      <p:pic>
        <p:nvPicPr>
          <p:cNvPr id="75" name="Picture 7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94037" y="1670829"/>
            <a:ext cx="533372" cy="533372"/>
          </a:xfrm>
          <a:prstGeom prst="rect">
            <a:avLst/>
          </a:prstGeom>
        </p:spPr>
      </p:pic>
      <p:sp>
        <p:nvSpPr>
          <p:cNvPr id="76" name="Rounded Rectangle 75"/>
          <p:cNvSpPr/>
          <p:nvPr/>
        </p:nvSpPr>
        <p:spPr>
          <a:xfrm>
            <a:off x="7575992" y="2636545"/>
            <a:ext cx="978953" cy="446265"/>
          </a:xfrm>
          <a:prstGeom prst="roundRect">
            <a:avLst>
              <a:gd name="adj" fmla="val 0"/>
            </a:avLst>
          </a:prstGeom>
          <a:solidFill>
            <a:schemeClr val="bg2"/>
          </a:solidFill>
        </p:spPr>
        <p:txBody>
          <a:bodyPr wrap="square" lIns="0" tIns="0" rIns="0" bIns="0" anchor="ctr">
            <a:noAutofit/>
          </a:bodyPr>
          <a:lstStyle/>
          <a:p>
            <a:pPr algn="ctr"/>
            <a:r>
              <a:rPr lang="en-ZA" sz="800" b="1" dirty="0">
                <a:solidFill>
                  <a:schemeClr val="bg1"/>
                </a:solidFill>
                <a:latin typeface="+mj-lt"/>
              </a:rPr>
              <a:t>Acronis Agent </a:t>
            </a:r>
            <a:br>
              <a:rPr lang="en-ZA" sz="800" b="1" dirty="0">
                <a:solidFill>
                  <a:schemeClr val="bg1"/>
                </a:solidFill>
                <a:latin typeface="+mj-lt"/>
              </a:rPr>
            </a:br>
            <a:r>
              <a:rPr lang="en-ZA" sz="800" b="1" dirty="0">
                <a:solidFill>
                  <a:schemeClr val="bg1"/>
                </a:solidFill>
                <a:latin typeface="+mj-lt"/>
              </a:rPr>
              <a:t>for Linux</a:t>
            </a:r>
          </a:p>
        </p:txBody>
      </p:sp>
      <p:cxnSp>
        <p:nvCxnSpPr>
          <p:cNvPr id="78" name="Straight Arrow Connector 77"/>
          <p:cNvCxnSpPr/>
          <p:nvPr/>
        </p:nvCxnSpPr>
        <p:spPr>
          <a:xfrm>
            <a:off x="7111144" y="2851150"/>
            <a:ext cx="464848" cy="0"/>
          </a:xfrm>
          <a:prstGeom prst="straightConnector1">
            <a:avLst/>
          </a:prstGeom>
          <a:ln w="38100">
            <a:solidFill>
              <a:srgbClr val="005ABE"/>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6222742" y="2856749"/>
            <a:ext cx="226931" cy="1"/>
          </a:xfrm>
          <a:prstGeom prst="straightConnector1">
            <a:avLst/>
          </a:prstGeom>
          <a:ln w="38100">
            <a:solidFill>
              <a:srgbClr val="7FBCFF"/>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5524592" y="1918399"/>
            <a:ext cx="698150" cy="1067339"/>
          </a:xfrm>
          <a:prstGeom prst="rect">
            <a:avLst/>
          </a:prstGeom>
          <a:noFill/>
          <a:ln w="9525">
            <a:solidFill>
              <a:schemeClr val="tx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cxnSp>
        <p:nvCxnSpPr>
          <p:cNvPr id="81" name="Straight Arrow Connector 80"/>
          <p:cNvCxnSpPr>
            <a:endCxn id="76" idx="0"/>
          </p:cNvCxnSpPr>
          <p:nvPr/>
        </p:nvCxnSpPr>
        <p:spPr>
          <a:xfrm>
            <a:off x="8065468" y="2368216"/>
            <a:ext cx="1" cy="268329"/>
          </a:xfrm>
          <a:prstGeom prst="straightConnector1">
            <a:avLst/>
          </a:prstGeom>
          <a:ln w="38100">
            <a:solidFill>
              <a:srgbClr val="005AB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8056714" y="3078862"/>
            <a:ext cx="0" cy="35975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531302" y="4144220"/>
            <a:ext cx="1068331" cy="246221"/>
          </a:xfrm>
          <a:prstGeom prst="rect">
            <a:avLst/>
          </a:prstGeom>
        </p:spPr>
        <p:txBody>
          <a:bodyPr wrap="square" lIns="0" tIns="0" rIns="0" bIns="0" anchor="t">
            <a:spAutoFit/>
          </a:bodyPr>
          <a:lstStyle>
            <a:defPPr>
              <a:defRPr lang="en-US"/>
            </a:defPPr>
            <a:lvl1pPr algn="ctr">
              <a:defRPr sz="800">
                <a:solidFill>
                  <a:schemeClr val="bg2"/>
                </a:solidFill>
                <a:latin typeface="+mj-lt"/>
              </a:defRPr>
            </a:lvl1pPr>
          </a:lstStyle>
          <a:p>
            <a:r>
              <a:rPr lang="en-US" dirty="0"/>
              <a:t>Local and/or cloud storage</a:t>
            </a:r>
          </a:p>
        </p:txBody>
      </p:sp>
      <p:sp>
        <p:nvSpPr>
          <p:cNvPr id="41" name="Rectangle 40"/>
          <p:cNvSpPr/>
          <p:nvPr/>
        </p:nvSpPr>
        <p:spPr>
          <a:xfrm>
            <a:off x="6302902" y="2563355"/>
            <a:ext cx="942083" cy="123111"/>
          </a:xfrm>
          <a:prstGeom prst="rect">
            <a:avLst/>
          </a:prstGeom>
        </p:spPr>
        <p:txBody>
          <a:bodyPr wrap="square" lIns="0" tIns="0" rIns="0" bIns="0" anchor="t">
            <a:spAutoFit/>
          </a:bodyPr>
          <a:lstStyle/>
          <a:p>
            <a:pPr algn="ctr"/>
            <a:r>
              <a:rPr lang="en-US" sz="800" dirty="0">
                <a:solidFill>
                  <a:schemeClr val="bg2"/>
                </a:solidFill>
                <a:latin typeface="+mj-lt"/>
              </a:rPr>
              <a:t>Snapshot</a:t>
            </a:r>
            <a:endParaRPr lang="en-ZA" sz="800" dirty="0">
              <a:solidFill>
                <a:schemeClr val="bg2"/>
              </a:solidFill>
              <a:latin typeface="+mj-lt"/>
            </a:endParaRPr>
          </a:p>
        </p:txBody>
      </p:sp>
      <p:grpSp>
        <p:nvGrpSpPr>
          <p:cNvPr id="13" name="Group 12"/>
          <p:cNvGrpSpPr/>
          <p:nvPr/>
        </p:nvGrpSpPr>
        <p:grpSpPr>
          <a:xfrm>
            <a:off x="6449673" y="2743831"/>
            <a:ext cx="661472" cy="214638"/>
            <a:chOff x="6449673" y="2743831"/>
            <a:chExt cx="661472" cy="214638"/>
          </a:xfrm>
        </p:grpSpPr>
        <p:sp>
          <p:nvSpPr>
            <p:cNvPr id="69" name="Rounded Rectangle 68"/>
            <p:cNvSpPr/>
            <p:nvPr/>
          </p:nvSpPr>
          <p:spPr>
            <a:xfrm>
              <a:off x="6449673" y="2743831"/>
              <a:ext cx="661472" cy="214638"/>
            </a:xfrm>
            <a:prstGeom prst="roundRect">
              <a:avLst>
                <a:gd name="adj" fmla="val 0"/>
              </a:avLst>
            </a:prstGeom>
            <a:solidFill>
              <a:schemeClr val="accent2">
                <a:lumMod val="75000"/>
              </a:schemeClr>
            </a:solidFill>
          </p:spPr>
          <p:txBody>
            <a:bodyPr wrap="square" lIns="0" tIns="0" rIns="0" bIns="0" anchor="ctr">
              <a:noAutofit/>
            </a:bodyPr>
            <a:lstStyle/>
            <a:p>
              <a:pPr algn="ctr"/>
              <a:endParaRPr lang="en-ZA" sz="800" dirty="0">
                <a:solidFill>
                  <a:schemeClr val="bg2"/>
                </a:solidFill>
                <a:latin typeface="+mj-lt"/>
              </a:endParaRPr>
            </a:p>
          </p:txBody>
        </p:sp>
        <p:sp>
          <p:nvSpPr>
            <p:cNvPr id="42" name="Rounded Rectangle 41"/>
            <p:cNvSpPr/>
            <p:nvPr/>
          </p:nvSpPr>
          <p:spPr>
            <a:xfrm>
              <a:off x="6506770" y="2801903"/>
              <a:ext cx="152979" cy="105897"/>
            </a:xfrm>
            <a:prstGeom prst="roundRect">
              <a:avLst>
                <a:gd name="adj" fmla="val 0"/>
              </a:avLst>
            </a:prstGeom>
            <a:solidFill>
              <a:schemeClr val="accent2"/>
            </a:solidFill>
          </p:spPr>
          <p:txBody>
            <a:bodyPr wrap="square" lIns="0" tIns="0" rIns="0" bIns="0" anchor="ctr">
              <a:noAutofit/>
            </a:bodyPr>
            <a:lstStyle/>
            <a:p>
              <a:pPr algn="ctr"/>
              <a:endParaRPr lang="en-ZA" sz="800" dirty="0">
                <a:solidFill>
                  <a:schemeClr val="bg2"/>
                </a:solidFill>
                <a:latin typeface="+mj-lt"/>
              </a:endParaRPr>
            </a:p>
          </p:txBody>
        </p:sp>
        <p:sp>
          <p:nvSpPr>
            <p:cNvPr id="43" name="Rounded Rectangle 42"/>
            <p:cNvSpPr/>
            <p:nvPr/>
          </p:nvSpPr>
          <p:spPr>
            <a:xfrm>
              <a:off x="6704655" y="2802334"/>
              <a:ext cx="152979" cy="105897"/>
            </a:xfrm>
            <a:prstGeom prst="roundRect">
              <a:avLst>
                <a:gd name="adj" fmla="val 0"/>
              </a:avLst>
            </a:prstGeom>
            <a:solidFill>
              <a:schemeClr val="accent2"/>
            </a:solidFill>
          </p:spPr>
          <p:txBody>
            <a:bodyPr wrap="square" lIns="0" tIns="0" rIns="0" bIns="0" anchor="ctr">
              <a:noAutofit/>
            </a:bodyPr>
            <a:lstStyle/>
            <a:p>
              <a:pPr algn="ctr"/>
              <a:endParaRPr lang="en-ZA" sz="800" dirty="0">
                <a:solidFill>
                  <a:schemeClr val="bg2"/>
                </a:solidFill>
                <a:latin typeface="+mj-lt"/>
              </a:endParaRPr>
            </a:p>
          </p:txBody>
        </p:sp>
        <p:sp>
          <p:nvSpPr>
            <p:cNvPr id="44" name="Rounded Rectangle 43"/>
            <p:cNvSpPr/>
            <p:nvPr/>
          </p:nvSpPr>
          <p:spPr>
            <a:xfrm>
              <a:off x="6888140" y="2802765"/>
              <a:ext cx="152979" cy="105897"/>
            </a:xfrm>
            <a:prstGeom prst="roundRect">
              <a:avLst>
                <a:gd name="adj" fmla="val 0"/>
              </a:avLst>
            </a:prstGeom>
            <a:solidFill>
              <a:schemeClr val="accent2"/>
            </a:solidFill>
          </p:spPr>
          <p:txBody>
            <a:bodyPr wrap="square" lIns="0" tIns="0" rIns="0" bIns="0" anchor="ctr">
              <a:noAutofit/>
            </a:bodyPr>
            <a:lstStyle/>
            <a:p>
              <a:pPr algn="ctr"/>
              <a:endParaRPr lang="en-ZA" sz="800" dirty="0">
                <a:solidFill>
                  <a:schemeClr val="bg2"/>
                </a:solidFill>
                <a:latin typeface="+mj-lt"/>
              </a:endParaRPr>
            </a:p>
          </p:txBody>
        </p:sp>
      </p:grpSp>
      <p:sp>
        <p:nvSpPr>
          <p:cNvPr id="45" name="Rounded Rectangle 44"/>
          <p:cNvSpPr/>
          <p:nvPr/>
        </p:nvSpPr>
        <p:spPr>
          <a:xfrm>
            <a:off x="7315200" y="249851"/>
            <a:ext cx="1433512" cy="344264"/>
          </a:xfrm>
          <a:prstGeom prst="roundRect">
            <a:avLst>
              <a:gd name="adj" fmla="val 50000"/>
            </a:avLst>
          </a:prstGeom>
          <a:solidFill>
            <a:srgbClr val="82B4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Advanced edition</a:t>
            </a:r>
            <a:endParaRPr lang="ru-RU" sz="1100" b="1" dirty="0">
              <a:solidFill>
                <a:schemeClr val="bg1"/>
              </a:solidFill>
            </a:endParaRPr>
          </a:p>
        </p:txBody>
      </p:sp>
    </p:spTree>
    <p:extLst>
      <p:ext uri="{BB962C8B-B14F-4D97-AF65-F5344CB8AC3E}">
        <p14:creationId xmlns:p14="http://schemas.microsoft.com/office/powerpoint/2010/main" val="401751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607" y="237317"/>
            <a:ext cx="5239954" cy="713596"/>
          </a:xfrm>
        </p:spPr>
        <p:txBody>
          <a:bodyPr/>
          <a:lstStyle/>
          <a:p>
            <a:r>
              <a:rPr lang="en-US" sz="2700" dirty="0"/>
              <a:t>Application-aware </a:t>
            </a:r>
            <a:br>
              <a:rPr lang="en-US" sz="2700" dirty="0"/>
            </a:br>
            <a:r>
              <a:rPr lang="en-US" sz="2700" dirty="0"/>
              <a:t>Oracle Database backup</a:t>
            </a:r>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pic>
        <p:nvPicPr>
          <p:cNvPr id="13" name="Picture 12"/>
          <p:cNvPicPr>
            <a:picLocks noChangeAspect="1"/>
          </p:cNvPicPr>
          <p:nvPr/>
        </p:nvPicPr>
        <p:blipFill rotWithShape="1">
          <a:blip r:embed="rId2"/>
          <a:srcRect t="3977" r="29435"/>
          <a:stretch/>
        </p:blipFill>
        <p:spPr>
          <a:xfrm>
            <a:off x="4894999" y="1166813"/>
            <a:ext cx="3352116" cy="3059737"/>
          </a:xfrm>
          <a:prstGeom prst="rect">
            <a:avLst/>
          </a:prstGeom>
          <a:solidFill>
            <a:schemeClr val="bg2"/>
          </a:solidFill>
          <a:ln w="9525">
            <a:noFill/>
          </a:ln>
          <a:effectLst>
            <a:outerShdw blurRad="254000" sx="102000" sy="102000" algn="ctr" rotWithShape="0">
              <a:prstClr val="black">
                <a:alpha val="25000"/>
              </a:prstClr>
            </a:outerShdw>
          </a:effectLst>
        </p:spPr>
      </p:pic>
      <p:pic>
        <p:nvPicPr>
          <p:cNvPr id="14" name="Picture 13"/>
          <p:cNvPicPr>
            <a:picLocks noChangeAspect="1"/>
          </p:cNvPicPr>
          <p:nvPr/>
        </p:nvPicPr>
        <p:blipFill rotWithShape="1">
          <a:blip r:embed="rId3"/>
          <a:srcRect r="379" b="12509"/>
          <a:stretch/>
        </p:blipFill>
        <p:spPr>
          <a:xfrm>
            <a:off x="6206131" y="2411648"/>
            <a:ext cx="2540502" cy="2139715"/>
          </a:xfrm>
          <a:prstGeom prst="rect">
            <a:avLst/>
          </a:prstGeom>
          <a:solidFill>
            <a:schemeClr val="bg2"/>
          </a:solidFill>
          <a:ln w="9525">
            <a:noFill/>
          </a:ln>
          <a:effectLst>
            <a:outerShdw blurRad="254000" sx="102000" sy="102000" algn="ctr" rotWithShape="0">
              <a:prstClr val="black">
                <a:alpha val="25000"/>
              </a:prstClr>
            </a:outerShdw>
          </a:effectLst>
        </p:spPr>
      </p:pic>
      <p:sp>
        <p:nvSpPr>
          <p:cNvPr id="15" name="Rectangle 14"/>
          <p:cNvSpPr/>
          <p:nvPr/>
        </p:nvSpPr>
        <p:spPr>
          <a:xfrm>
            <a:off x="374650" y="2105714"/>
            <a:ext cx="3463404" cy="1721703"/>
          </a:xfrm>
          <a:prstGeom prst="rect">
            <a:avLst/>
          </a:prstGeom>
        </p:spPr>
        <p:txBody>
          <a:bodyPr wrap="square" lIns="0" tIns="0" rIns="0" bIns="0">
            <a:noAutofit/>
          </a:bodyPr>
          <a:lstStyle/>
          <a:p>
            <a:r>
              <a:rPr lang="en-US" sz="1400" dirty="0">
                <a:solidFill>
                  <a:schemeClr val="bg2"/>
                </a:solidFill>
              </a:rPr>
              <a:t>Acronis Backup Cloud now includes application-aware server-level and database-level backup and recovery for Oracle Database. </a:t>
            </a:r>
          </a:p>
          <a:p>
            <a:endParaRPr lang="en-US" sz="1400" dirty="0">
              <a:solidFill>
                <a:schemeClr val="bg2"/>
              </a:solidFill>
            </a:endParaRPr>
          </a:p>
          <a:p>
            <a:r>
              <a:rPr lang="en-US" sz="1400" dirty="0">
                <a:solidFill>
                  <a:schemeClr val="bg2"/>
                </a:solidFill>
              </a:rPr>
              <a:t>It also offers integration with RMAN for restoration and ready-to-use RMAN scripts for more sophisticated scenarios.</a:t>
            </a:r>
            <a:endParaRPr lang="ru-RU" sz="1400" dirty="0">
              <a:solidFill>
                <a:schemeClr val="bg2"/>
              </a:solidFill>
            </a:endParaRPr>
          </a:p>
        </p:txBody>
      </p:sp>
      <p:sp>
        <p:nvSpPr>
          <p:cNvPr id="18" name="Rectangle 17"/>
          <p:cNvSpPr/>
          <p:nvPr/>
        </p:nvSpPr>
        <p:spPr>
          <a:xfrm>
            <a:off x="288098" y="1092495"/>
            <a:ext cx="4185931" cy="646331"/>
          </a:xfrm>
          <a:prstGeom prst="rect">
            <a:avLst/>
          </a:prstGeom>
        </p:spPr>
        <p:txBody>
          <a:bodyPr wrap="square">
            <a:spAutoFit/>
          </a:bodyPr>
          <a:lstStyle/>
          <a:p>
            <a:r>
              <a:rPr lang="en-US" dirty="0">
                <a:solidFill>
                  <a:srgbClr val="005ABE"/>
                </a:solidFill>
              </a:rPr>
              <a:t>Protect Oracle Database data and ensure quick application recovery times</a:t>
            </a:r>
          </a:p>
        </p:txBody>
      </p:sp>
      <p:sp>
        <p:nvSpPr>
          <p:cNvPr id="17" name="Rounded Rectangle 16"/>
          <p:cNvSpPr/>
          <p:nvPr/>
        </p:nvSpPr>
        <p:spPr>
          <a:xfrm>
            <a:off x="7315200" y="249851"/>
            <a:ext cx="1433512" cy="344264"/>
          </a:xfrm>
          <a:prstGeom prst="roundRect">
            <a:avLst>
              <a:gd name="adj" fmla="val 50000"/>
            </a:avLst>
          </a:prstGeom>
          <a:solidFill>
            <a:srgbClr val="82B4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Advanced edition</a:t>
            </a:r>
            <a:endParaRPr lang="ru-RU" sz="1100" b="1" dirty="0">
              <a:solidFill>
                <a:schemeClr val="bg1"/>
              </a:solidFill>
            </a:endParaRPr>
          </a:p>
        </p:txBody>
      </p:sp>
    </p:spTree>
    <p:extLst>
      <p:ext uri="{BB962C8B-B14F-4D97-AF65-F5344CB8AC3E}">
        <p14:creationId xmlns:p14="http://schemas.microsoft.com/office/powerpoint/2010/main" val="66423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Ability to add comments to devices</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2" name="Rectangle 11"/>
          <p:cNvSpPr/>
          <p:nvPr/>
        </p:nvSpPr>
        <p:spPr>
          <a:xfrm>
            <a:off x="374650" y="735013"/>
            <a:ext cx="8374062" cy="431800"/>
          </a:xfrm>
          <a:prstGeom prst="rect">
            <a:avLst/>
          </a:prstGeom>
        </p:spPr>
        <p:txBody>
          <a:bodyPr wrap="square" lIns="0" tIns="0" rIns="0" bIns="0">
            <a:noAutofit/>
          </a:bodyPr>
          <a:lstStyle/>
          <a:p>
            <a:r>
              <a:rPr lang="en-US" dirty="0">
                <a:solidFill>
                  <a:srgbClr val="005ABE"/>
                </a:solidFill>
              </a:rPr>
              <a:t>Organize devices and add comments for your colleagues and customers</a:t>
            </a:r>
          </a:p>
        </p:txBody>
      </p:sp>
      <p:sp>
        <p:nvSpPr>
          <p:cNvPr id="13" name="Rectangle 12"/>
          <p:cNvSpPr/>
          <p:nvPr/>
        </p:nvSpPr>
        <p:spPr>
          <a:xfrm>
            <a:off x="383607" y="1357738"/>
            <a:ext cx="2823324" cy="2548055"/>
          </a:xfrm>
          <a:prstGeom prst="rect">
            <a:avLst/>
          </a:prstGeom>
        </p:spPr>
        <p:txBody>
          <a:bodyPr wrap="square" lIns="0" tIns="0" rIns="0" bIns="0">
            <a:noAutofit/>
          </a:bodyPr>
          <a:lstStyle/>
          <a:p>
            <a:r>
              <a:rPr lang="en-US" sz="1400" dirty="0">
                <a:solidFill>
                  <a:schemeClr val="bg2"/>
                </a:solidFill>
              </a:rPr>
              <a:t>By adding comments to the machines you can:</a:t>
            </a:r>
          </a:p>
          <a:p>
            <a:endParaRPr lang="en-US" sz="1400" dirty="0">
              <a:solidFill>
                <a:schemeClr val="bg2"/>
              </a:solidFill>
            </a:endParaRPr>
          </a:p>
          <a:p>
            <a:pPr marL="216000" indent="-216000">
              <a:spcBef>
                <a:spcPts val="600"/>
              </a:spcBef>
              <a:buFont typeface="Wingdings" panose="05000000000000000000" pitchFamily="2" charset="2"/>
              <a:buChar char="§"/>
            </a:pPr>
            <a:r>
              <a:rPr lang="en-US" sz="1400" dirty="0">
                <a:solidFill>
                  <a:schemeClr val="bg2"/>
                </a:solidFill>
              </a:rPr>
              <a:t>Organize devices</a:t>
            </a:r>
          </a:p>
          <a:p>
            <a:pPr marL="216000" indent="-216000">
              <a:spcBef>
                <a:spcPts val="600"/>
              </a:spcBef>
              <a:buFont typeface="Wingdings" panose="05000000000000000000" pitchFamily="2" charset="2"/>
              <a:buChar char="§"/>
            </a:pPr>
            <a:r>
              <a:rPr lang="en-US" sz="1400" dirty="0">
                <a:solidFill>
                  <a:schemeClr val="bg2"/>
                </a:solidFill>
              </a:rPr>
              <a:t>Add useful notes for your team members</a:t>
            </a:r>
          </a:p>
          <a:p>
            <a:pPr marL="216000" indent="-216000">
              <a:spcBef>
                <a:spcPts val="600"/>
              </a:spcBef>
              <a:buFont typeface="Wingdings" panose="05000000000000000000" pitchFamily="2" charset="2"/>
              <a:buChar char="§"/>
            </a:pPr>
            <a:r>
              <a:rPr lang="en-US" sz="1400" dirty="0">
                <a:solidFill>
                  <a:schemeClr val="bg2"/>
                </a:solidFill>
              </a:rPr>
              <a:t>Search devices</a:t>
            </a:r>
          </a:p>
          <a:p>
            <a:pPr marL="216000" indent="-216000">
              <a:spcBef>
                <a:spcPts val="600"/>
              </a:spcBef>
              <a:buFont typeface="Wingdings" panose="05000000000000000000" pitchFamily="2" charset="2"/>
              <a:buChar char="§"/>
            </a:pPr>
            <a:r>
              <a:rPr lang="en-US" sz="1400" dirty="0">
                <a:solidFill>
                  <a:schemeClr val="bg2"/>
                </a:solidFill>
              </a:rPr>
              <a:t>Group them by keywords </a:t>
            </a:r>
            <a:r>
              <a:rPr lang="en-US" sz="1400" b="1" dirty="0">
                <a:solidFill>
                  <a:schemeClr val="accent3"/>
                </a:solidFill>
              </a:rPr>
              <a:t>(Advanced edition)</a:t>
            </a:r>
          </a:p>
        </p:txBody>
      </p:sp>
      <p:pic>
        <p:nvPicPr>
          <p:cNvPr id="14" name="Picture 13"/>
          <p:cNvPicPr>
            <a:picLocks noChangeAspect="1"/>
          </p:cNvPicPr>
          <p:nvPr/>
        </p:nvPicPr>
        <p:blipFill>
          <a:blip r:embed="rId2"/>
          <a:stretch>
            <a:fillRect/>
          </a:stretch>
        </p:blipFill>
        <p:spPr>
          <a:xfrm>
            <a:off x="4268283" y="1357739"/>
            <a:ext cx="4480429" cy="3005255"/>
          </a:xfrm>
          <a:prstGeom prst="rect">
            <a:avLst/>
          </a:prstGeom>
          <a:solidFill>
            <a:schemeClr val="bg2"/>
          </a:solidFill>
          <a:ln w="9525">
            <a:noFill/>
          </a:ln>
          <a:effectLst/>
        </p:spPr>
      </p:pic>
      <p:sp>
        <p:nvSpPr>
          <p:cNvPr id="15" name="Rounded Rectangle 14"/>
          <p:cNvSpPr/>
          <p:nvPr/>
        </p:nvSpPr>
        <p:spPr>
          <a:xfrm>
            <a:off x="7315200" y="249851"/>
            <a:ext cx="1433512" cy="344264"/>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Standard edition</a:t>
            </a:r>
            <a:endParaRPr lang="ru-RU" sz="1100" b="1" dirty="0">
              <a:solidFill>
                <a:schemeClr val="bg1"/>
              </a:solidFill>
            </a:endParaRPr>
          </a:p>
        </p:txBody>
      </p:sp>
    </p:spTree>
    <p:extLst>
      <p:ext uri="{BB962C8B-B14F-4D97-AF65-F5344CB8AC3E}">
        <p14:creationId xmlns:p14="http://schemas.microsoft.com/office/powerpoint/2010/main" val="223039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72282" y="1288776"/>
            <a:ext cx="8365106" cy="1133904"/>
          </a:xfrm>
          <a:prstGeom prst="rect">
            <a:avLst/>
          </a:prstGeom>
          <a:gradFill>
            <a:gsLst>
              <a:gs pos="0">
                <a:schemeClr val="accent1">
                  <a:lumMod val="5000"/>
                  <a:lumOff val="95000"/>
                  <a:alpha val="0"/>
                </a:schemeClr>
              </a:gs>
              <a:gs pos="100000">
                <a:schemeClr val="accent1">
                  <a:lumMod val="5000"/>
                  <a:lumOff val="95000"/>
                  <a:alpha val="0"/>
                </a:schemeClr>
              </a:gs>
              <a:gs pos="50000">
                <a:schemeClr val="accent1">
                  <a:lumMod val="20000"/>
                  <a:lumOff val="80000"/>
                  <a:alpha val="50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2" name="Title 1"/>
          <p:cNvSpPr>
            <a:spLocks noGrp="1"/>
          </p:cNvSpPr>
          <p:nvPr>
            <p:ph type="title"/>
          </p:nvPr>
        </p:nvSpPr>
        <p:spPr>
          <a:xfrm>
            <a:off x="383607" y="237317"/>
            <a:ext cx="8365106" cy="468283"/>
          </a:xfrm>
        </p:spPr>
        <p:txBody>
          <a:bodyPr/>
          <a:lstStyle/>
          <a:p>
            <a:r>
              <a:rPr lang="en-US" dirty="0"/>
              <a:t>Acronis Cyber Cloud 8.0: </a:t>
            </a:r>
            <a:r>
              <a:rPr lang="en-US" dirty="0">
                <a:solidFill>
                  <a:schemeClr val="tx2"/>
                </a:solidFill>
              </a:rPr>
              <a:t>Highlights</a:t>
            </a:r>
            <a:endParaRPr lang="ru-RU" dirty="0">
              <a:solidFill>
                <a:schemeClr val="tx2"/>
              </a:solidFill>
            </a:endParaRPr>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5" name="Rectangle 14"/>
          <p:cNvSpPr/>
          <p:nvPr/>
        </p:nvSpPr>
        <p:spPr>
          <a:xfrm>
            <a:off x="353781" y="2774285"/>
            <a:ext cx="2700679" cy="276999"/>
          </a:xfrm>
          <a:prstGeom prst="rect">
            <a:avLst/>
          </a:prstGeom>
          <a:noFill/>
          <a:ln>
            <a:noFill/>
          </a:ln>
        </p:spPr>
        <p:txBody>
          <a:bodyPr wrap="square" lIns="0" tIns="0" rIns="0" bIns="0">
            <a:spAutoFit/>
          </a:bodyPr>
          <a:lstStyle/>
          <a:p>
            <a:pPr lvl="0"/>
            <a:r>
              <a:rPr lang="en-US" b="1" dirty="0">
                <a:solidFill>
                  <a:schemeClr val="bg2"/>
                </a:solidFill>
              </a:rPr>
              <a:t>Easy</a:t>
            </a:r>
          </a:p>
        </p:txBody>
      </p:sp>
      <p:sp>
        <p:nvSpPr>
          <p:cNvPr id="16" name="Rectangle 15"/>
          <p:cNvSpPr/>
          <p:nvPr/>
        </p:nvSpPr>
        <p:spPr>
          <a:xfrm>
            <a:off x="3335901" y="2774285"/>
            <a:ext cx="2628000" cy="276999"/>
          </a:xfrm>
          <a:prstGeom prst="rect">
            <a:avLst/>
          </a:prstGeom>
          <a:noFill/>
          <a:ln>
            <a:noFill/>
          </a:ln>
        </p:spPr>
        <p:txBody>
          <a:bodyPr wrap="square" lIns="0" tIns="0" rIns="0" bIns="0">
            <a:spAutoFit/>
          </a:bodyPr>
          <a:lstStyle/>
          <a:p>
            <a:pPr lvl="0"/>
            <a:r>
              <a:rPr lang="en-US" b="1" dirty="0">
                <a:solidFill>
                  <a:schemeClr val="tx2"/>
                </a:solidFill>
              </a:rPr>
              <a:t>Efficient</a:t>
            </a:r>
          </a:p>
        </p:txBody>
      </p:sp>
      <p:sp>
        <p:nvSpPr>
          <p:cNvPr id="17" name="Rectangle 16"/>
          <p:cNvSpPr/>
          <p:nvPr/>
        </p:nvSpPr>
        <p:spPr>
          <a:xfrm>
            <a:off x="6018208" y="2774285"/>
            <a:ext cx="2700679" cy="276999"/>
          </a:xfrm>
          <a:prstGeom prst="rect">
            <a:avLst/>
          </a:prstGeom>
          <a:noFill/>
          <a:ln>
            <a:noFill/>
          </a:ln>
        </p:spPr>
        <p:txBody>
          <a:bodyPr wrap="square" lIns="0" tIns="0" rIns="0" bIns="0">
            <a:spAutoFit/>
          </a:bodyPr>
          <a:lstStyle/>
          <a:p>
            <a:pPr lvl="0"/>
            <a:r>
              <a:rPr lang="en-US" b="1" dirty="0">
                <a:solidFill>
                  <a:schemeClr val="accent3"/>
                </a:solidFill>
              </a:rPr>
              <a:t>Secure</a:t>
            </a:r>
          </a:p>
        </p:txBody>
      </p:sp>
      <p:sp>
        <p:nvSpPr>
          <p:cNvPr id="22" name="Rectangle 21"/>
          <p:cNvSpPr/>
          <p:nvPr/>
        </p:nvSpPr>
        <p:spPr>
          <a:xfrm>
            <a:off x="353781" y="3135231"/>
            <a:ext cx="2628000" cy="1354217"/>
          </a:xfrm>
          <a:prstGeom prst="rect">
            <a:avLst/>
          </a:prstGeom>
        </p:spPr>
        <p:txBody>
          <a:bodyPr wrap="square" lIns="0">
            <a:spAutoFit/>
          </a:bodyPr>
          <a:lstStyle/>
          <a:p>
            <a:pPr marL="144000" indent="-144000">
              <a:spcBef>
                <a:spcPts val="600"/>
              </a:spcBef>
              <a:buClr>
                <a:schemeClr val="bg2"/>
              </a:buClr>
              <a:buFont typeface="Wingdings" panose="05000000000000000000" pitchFamily="2" charset="2"/>
              <a:buChar char="§"/>
            </a:pPr>
            <a:r>
              <a:rPr lang="en-US" sz="1200" dirty="0">
                <a:solidFill>
                  <a:schemeClr val="bg2"/>
                </a:solidFill>
              </a:rPr>
              <a:t>Edition-based feature management and licensing for easier upsell</a:t>
            </a:r>
          </a:p>
          <a:p>
            <a:pPr marL="144000" indent="-144000">
              <a:spcBef>
                <a:spcPts val="600"/>
              </a:spcBef>
              <a:buClr>
                <a:schemeClr val="bg2"/>
              </a:buClr>
              <a:buFont typeface="Wingdings" panose="05000000000000000000" pitchFamily="2" charset="2"/>
              <a:buChar char="§"/>
            </a:pPr>
            <a:r>
              <a:rPr lang="en-US" sz="1200" dirty="0">
                <a:solidFill>
                  <a:schemeClr val="bg2"/>
                </a:solidFill>
              </a:rPr>
              <a:t>VPN-less deployment option </a:t>
            </a:r>
            <a:br>
              <a:rPr lang="en-US" sz="1200" dirty="0">
                <a:solidFill>
                  <a:schemeClr val="bg2"/>
                </a:solidFill>
              </a:rPr>
            </a:br>
            <a:r>
              <a:rPr lang="en-US" sz="1200" dirty="0">
                <a:solidFill>
                  <a:schemeClr val="bg2"/>
                </a:solidFill>
              </a:rPr>
              <a:t>for disaster recovery</a:t>
            </a:r>
          </a:p>
          <a:p>
            <a:pPr marL="144000" indent="-144000">
              <a:spcBef>
                <a:spcPts val="600"/>
              </a:spcBef>
              <a:buClr>
                <a:schemeClr val="bg2"/>
              </a:buClr>
              <a:buFont typeface="Wingdings" panose="05000000000000000000" pitchFamily="2" charset="2"/>
              <a:buChar char="§"/>
            </a:pPr>
            <a:r>
              <a:rPr lang="en-US" sz="1200" dirty="0">
                <a:solidFill>
                  <a:schemeClr val="bg2"/>
                </a:solidFill>
              </a:rPr>
              <a:t>Redesigned “Disaster Recovery” section in the web console</a:t>
            </a:r>
          </a:p>
        </p:txBody>
      </p:sp>
      <p:sp>
        <p:nvSpPr>
          <p:cNvPr id="26" name="Rectangle 25"/>
          <p:cNvSpPr/>
          <p:nvPr/>
        </p:nvSpPr>
        <p:spPr>
          <a:xfrm>
            <a:off x="3335900" y="3135231"/>
            <a:ext cx="2628000" cy="1169551"/>
          </a:xfrm>
          <a:prstGeom prst="rect">
            <a:avLst/>
          </a:prstGeom>
        </p:spPr>
        <p:txBody>
          <a:bodyPr wrap="square" lIns="0">
            <a:spAutoFit/>
          </a:bodyPr>
          <a:lstStyle/>
          <a:p>
            <a:pPr marL="144000" indent="-144000">
              <a:spcBef>
                <a:spcPts val="600"/>
              </a:spcBef>
              <a:buClr>
                <a:schemeClr val="bg2"/>
              </a:buClr>
              <a:buFont typeface="Wingdings" panose="05000000000000000000" pitchFamily="2" charset="2"/>
              <a:buChar char="§"/>
            </a:pPr>
            <a:r>
              <a:rPr lang="en-US" sz="1200" dirty="0">
                <a:solidFill>
                  <a:schemeClr val="bg2"/>
                </a:solidFill>
              </a:rPr>
              <a:t>Group management of devices</a:t>
            </a:r>
          </a:p>
          <a:p>
            <a:pPr marL="144000" indent="-144000">
              <a:spcBef>
                <a:spcPts val="600"/>
              </a:spcBef>
              <a:buClr>
                <a:schemeClr val="bg2"/>
              </a:buClr>
              <a:buFont typeface="Wingdings" panose="05000000000000000000" pitchFamily="2" charset="2"/>
              <a:buChar char="§"/>
            </a:pPr>
            <a:r>
              <a:rPr lang="en-US" sz="1200" dirty="0">
                <a:solidFill>
                  <a:schemeClr val="bg2"/>
                </a:solidFill>
              </a:rPr>
              <a:t>Centralized backup plan management</a:t>
            </a:r>
          </a:p>
          <a:p>
            <a:pPr marL="144000" indent="-144000">
              <a:spcBef>
                <a:spcPts val="600"/>
              </a:spcBef>
              <a:buClr>
                <a:schemeClr val="bg2"/>
              </a:buClr>
              <a:buFont typeface="Wingdings" panose="05000000000000000000" pitchFamily="2" charset="2"/>
              <a:buChar char="§"/>
            </a:pPr>
            <a:r>
              <a:rPr lang="en-US" sz="1200" dirty="0">
                <a:solidFill>
                  <a:schemeClr val="bg2"/>
                </a:solidFill>
              </a:rPr>
              <a:t>10+ other improvements </a:t>
            </a:r>
            <a:br>
              <a:rPr lang="en-US" sz="1200" dirty="0">
                <a:solidFill>
                  <a:schemeClr val="bg2"/>
                </a:solidFill>
              </a:rPr>
            </a:br>
            <a:r>
              <a:rPr lang="en-US" sz="1200" dirty="0">
                <a:solidFill>
                  <a:schemeClr val="bg2"/>
                </a:solidFill>
              </a:rPr>
              <a:t>for streamlined management</a:t>
            </a:r>
          </a:p>
        </p:txBody>
      </p:sp>
      <p:sp>
        <p:nvSpPr>
          <p:cNvPr id="28" name="Rectangle 27"/>
          <p:cNvSpPr/>
          <p:nvPr/>
        </p:nvSpPr>
        <p:spPr>
          <a:xfrm>
            <a:off x="6018208" y="3135231"/>
            <a:ext cx="2628000" cy="1169551"/>
          </a:xfrm>
          <a:prstGeom prst="rect">
            <a:avLst/>
          </a:prstGeom>
        </p:spPr>
        <p:txBody>
          <a:bodyPr wrap="square" lIns="0">
            <a:spAutoFit/>
          </a:bodyPr>
          <a:lstStyle/>
          <a:p>
            <a:pPr marL="144000" indent="-144000">
              <a:spcBef>
                <a:spcPts val="600"/>
              </a:spcBef>
              <a:buClr>
                <a:schemeClr val="bg2"/>
              </a:buClr>
              <a:buFont typeface="Wingdings" panose="05000000000000000000" pitchFamily="2" charset="2"/>
              <a:buChar char="§"/>
            </a:pPr>
            <a:r>
              <a:rPr lang="en-US" sz="1200" dirty="0">
                <a:solidFill>
                  <a:schemeClr val="bg2"/>
                </a:solidFill>
              </a:rPr>
              <a:t>Two-factor authentication </a:t>
            </a:r>
            <a:br>
              <a:rPr lang="en-US" sz="1200" dirty="0">
                <a:solidFill>
                  <a:schemeClr val="bg2"/>
                </a:solidFill>
              </a:rPr>
            </a:br>
            <a:r>
              <a:rPr lang="en-US" sz="1200" dirty="0">
                <a:solidFill>
                  <a:schemeClr val="bg2"/>
                </a:solidFill>
              </a:rPr>
              <a:t>to login to the web console</a:t>
            </a:r>
          </a:p>
          <a:p>
            <a:pPr marL="144000" indent="-144000">
              <a:spcBef>
                <a:spcPts val="600"/>
              </a:spcBef>
              <a:buClr>
                <a:schemeClr val="bg2"/>
              </a:buClr>
              <a:buFont typeface="Wingdings" panose="05000000000000000000" pitchFamily="2" charset="2"/>
              <a:buChar char="§"/>
            </a:pPr>
            <a:r>
              <a:rPr lang="en-US" sz="1200" dirty="0">
                <a:solidFill>
                  <a:schemeClr val="bg2"/>
                </a:solidFill>
              </a:rPr>
              <a:t>Encrypted backups support </a:t>
            </a:r>
            <a:br>
              <a:rPr lang="en-US" sz="1200" dirty="0">
                <a:solidFill>
                  <a:schemeClr val="bg2"/>
                </a:solidFill>
              </a:rPr>
            </a:br>
            <a:r>
              <a:rPr lang="en-US" sz="1200" dirty="0">
                <a:solidFill>
                  <a:schemeClr val="bg2"/>
                </a:solidFill>
              </a:rPr>
              <a:t>for disaster recovery</a:t>
            </a:r>
          </a:p>
          <a:p>
            <a:pPr marL="144000" indent="-144000">
              <a:spcBef>
                <a:spcPts val="600"/>
              </a:spcBef>
              <a:buClr>
                <a:schemeClr val="bg2"/>
              </a:buClr>
              <a:buFont typeface="Wingdings" panose="05000000000000000000" pitchFamily="2" charset="2"/>
              <a:buChar char="§"/>
            </a:pPr>
            <a:r>
              <a:rPr lang="en-US" sz="1200" dirty="0">
                <a:solidFill>
                  <a:schemeClr val="bg2"/>
                </a:solidFill>
              </a:rPr>
              <a:t>Automatic backup file notarization</a:t>
            </a:r>
          </a:p>
        </p:txBody>
      </p:sp>
      <p:sp>
        <p:nvSpPr>
          <p:cNvPr id="3" name="Rectangle 2"/>
          <p:cNvSpPr/>
          <p:nvPr/>
        </p:nvSpPr>
        <p:spPr>
          <a:xfrm>
            <a:off x="372282" y="738605"/>
            <a:ext cx="8663623" cy="276999"/>
          </a:xfrm>
          <a:prstGeom prst="rect">
            <a:avLst/>
          </a:prstGeom>
        </p:spPr>
        <p:txBody>
          <a:bodyPr wrap="square" lIns="0" tIns="0" rIns="0" bIns="0">
            <a:spAutoFit/>
          </a:bodyPr>
          <a:lstStyle/>
          <a:p>
            <a:r>
              <a:rPr lang="en-US" dirty="0">
                <a:solidFill>
                  <a:schemeClr val="tx2"/>
                </a:solidFill>
              </a:rPr>
              <a:t>Major improvements in base cyber protection components – safety and accessibility</a:t>
            </a:r>
            <a:endParaRPr lang="ru-RU" dirty="0">
              <a:solidFill>
                <a:schemeClr val="tx2"/>
              </a:solidFill>
            </a:endParaRPr>
          </a:p>
        </p:txBody>
      </p:sp>
      <p:sp>
        <p:nvSpPr>
          <p:cNvPr id="13" name="Rectangle 12"/>
          <p:cNvSpPr/>
          <p:nvPr/>
        </p:nvSpPr>
        <p:spPr>
          <a:xfrm>
            <a:off x="1029235" y="1499542"/>
            <a:ext cx="1954450" cy="646331"/>
          </a:xfrm>
          <a:prstGeom prst="rect">
            <a:avLst/>
          </a:prstGeom>
        </p:spPr>
        <p:txBody>
          <a:bodyPr wrap="square">
            <a:spAutoFit/>
          </a:bodyPr>
          <a:lstStyle/>
          <a:p>
            <a:pPr lvl="0"/>
            <a:r>
              <a:rPr lang="en-US" sz="1200" b="1" dirty="0">
                <a:solidFill>
                  <a:schemeClr val="bg2"/>
                </a:solidFill>
              </a:rPr>
              <a:t>New Advanced-edition features</a:t>
            </a:r>
            <a:r>
              <a:rPr lang="ru-RU" sz="1200" b="1" dirty="0">
                <a:solidFill>
                  <a:schemeClr val="bg2"/>
                </a:solidFill>
              </a:rPr>
              <a:t> </a:t>
            </a:r>
            <a:r>
              <a:rPr lang="en-US" sz="1200" dirty="0">
                <a:solidFill>
                  <a:schemeClr val="bg2"/>
                </a:solidFill>
              </a:rPr>
              <a:t>in Acronis Backup Cloud</a:t>
            </a:r>
          </a:p>
        </p:txBody>
      </p:sp>
      <p:sp>
        <p:nvSpPr>
          <p:cNvPr id="14" name="Rectangle 13"/>
          <p:cNvSpPr/>
          <p:nvPr/>
        </p:nvSpPr>
        <p:spPr>
          <a:xfrm>
            <a:off x="3940789" y="1499542"/>
            <a:ext cx="1947445" cy="646331"/>
          </a:xfrm>
          <a:prstGeom prst="rect">
            <a:avLst/>
          </a:prstGeom>
        </p:spPr>
        <p:txBody>
          <a:bodyPr wrap="square">
            <a:spAutoFit/>
          </a:bodyPr>
          <a:lstStyle/>
          <a:p>
            <a:r>
              <a:rPr lang="en-US" sz="1200" dirty="0">
                <a:solidFill>
                  <a:schemeClr val="bg2"/>
                </a:solidFill>
              </a:rPr>
              <a:t>New features </a:t>
            </a:r>
            <a:br>
              <a:rPr lang="ru-RU" sz="1200" b="1" dirty="0">
                <a:solidFill>
                  <a:schemeClr val="bg2"/>
                </a:solidFill>
              </a:rPr>
            </a:br>
            <a:r>
              <a:rPr lang="en-US" sz="1200" dirty="0">
                <a:solidFill>
                  <a:schemeClr val="bg2"/>
                </a:solidFill>
              </a:rPr>
              <a:t>in </a:t>
            </a:r>
            <a:r>
              <a:rPr lang="en-US" sz="1200" b="1" dirty="0">
                <a:solidFill>
                  <a:schemeClr val="bg2"/>
                </a:solidFill>
              </a:rPr>
              <a:t>Acronis Disaster Recovery Cloud</a:t>
            </a:r>
            <a:endParaRPr lang="en-US" sz="1100" b="1" dirty="0">
              <a:solidFill>
                <a:schemeClr val="bg2"/>
              </a:solidFill>
            </a:endParaRPr>
          </a:p>
        </p:txBody>
      </p:sp>
      <p:pic>
        <p:nvPicPr>
          <p:cNvPr id="23" name="Picture 22">
            <a:extLst>
              <a:ext uri="{FF2B5EF4-FFF2-40B4-BE49-F238E27FC236}">
                <a16:creationId xmlns:a16="http://schemas.microsoft.com/office/drawing/2014/main" id="{1107415F-0A26-D84A-887A-68FF412D66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908" y="1490875"/>
            <a:ext cx="676558" cy="646914"/>
          </a:xfrm>
          <a:prstGeom prst="rect">
            <a:avLst/>
          </a:prstGeom>
        </p:spPr>
      </p:pic>
      <p:pic>
        <p:nvPicPr>
          <p:cNvPr id="24" name="Picture 23">
            <a:extLst>
              <a:ext uri="{FF2B5EF4-FFF2-40B4-BE49-F238E27FC236}">
                <a16:creationId xmlns:a16="http://schemas.microsoft.com/office/drawing/2014/main" id="{BF8B0684-0DE5-C643-9EB4-027B195DE7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6268" y="1483752"/>
            <a:ext cx="676558" cy="646914"/>
          </a:xfrm>
          <a:prstGeom prst="rect">
            <a:avLst/>
          </a:prstGeom>
        </p:spPr>
      </p:pic>
      <p:cxnSp>
        <p:nvCxnSpPr>
          <p:cNvPr id="25" name="Straight Connector 24"/>
          <p:cNvCxnSpPr/>
          <p:nvPr/>
        </p:nvCxnSpPr>
        <p:spPr>
          <a:xfrm>
            <a:off x="360957" y="2431347"/>
            <a:ext cx="8771718" cy="0"/>
          </a:xfrm>
          <a:prstGeom prst="line">
            <a:avLst/>
          </a:prstGeom>
          <a:ln>
            <a:gradFill flip="none" rotWithShape="1">
              <a:gsLst>
                <a:gs pos="0">
                  <a:schemeClr val="accent1">
                    <a:lumMod val="5000"/>
                    <a:lumOff val="95000"/>
                    <a:alpha val="0"/>
                  </a:schemeClr>
                </a:gs>
                <a:gs pos="100000">
                  <a:schemeClr val="accent1">
                    <a:lumMod val="5000"/>
                    <a:lumOff val="95000"/>
                    <a:alpha val="0"/>
                  </a:schemeClr>
                </a:gs>
                <a:gs pos="79000">
                  <a:srgbClr val="B0C4E0"/>
                </a:gs>
                <a:gs pos="24000">
                  <a:schemeClr val="accent1">
                    <a:lumMod val="45000"/>
                    <a:lumOff val="5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6908" y="1294253"/>
            <a:ext cx="8771718" cy="0"/>
          </a:xfrm>
          <a:prstGeom prst="line">
            <a:avLst/>
          </a:prstGeom>
          <a:ln>
            <a:gradFill flip="none" rotWithShape="1">
              <a:gsLst>
                <a:gs pos="0">
                  <a:schemeClr val="accent1">
                    <a:lumMod val="5000"/>
                    <a:lumOff val="95000"/>
                    <a:alpha val="0"/>
                  </a:schemeClr>
                </a:gs>
                <a:gs pos="100000">
                  <a:schemeClr val="accent1">
                    <a:lumMod val="5000"/>
                    <a:lumOff val="95000"/>
                    <a:alpha val="0"/>
                  </a:schemeClr>
                </a:gs>
                <a:gs pos="79000">
                  <a:srgbClr val="B0C4E0"/>
                </a:gs>
                <a:gs pos="24000">
                  <a:schemeClr val="accent1">
                    <a:lumMod val="45000"/>
                    <a:lumOff val="5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660780" y="1499542"/>
            <a:ext cx="1985428" cy="646331"/>
          </a:xfrm>
          <a:prstGeom prst="rect">
            <a:avLst/>
          </a:prstGeom>
        </p:spPr>
        <p:txBody>
          <a:bodyPr wrap="square">
            <a:spAutoFit/>
          </a:bodyPr>
          <a:lstStyle/>
          <a:p>
            <a:r>
              <a:rPr lang="en-US" sz="1200" dirty="0">
                <a:solidFill>
                  <a:schemeClr val="bg2"/>
                </a:solidFill>
              </a:rPr>
              <a:t>New applications support: </a:t>
            </a:r>
            <a:r>
              <a:rPr lang="en-US" sz="1200" b="1" dirty="0">
                <a:solidFill>
                  <a:schemeClr val="bg2"/>
                </a:solidFill>
              </a:rPr>
              <a:t>SAP HANA </a:t>
            </a:r>
            <a:r>
              <a:rPr lang="en-US" sz="1200" dirty="0">
                <a:solidFill>
                  <a:schemeClr val="bg2"/>
                </a:solidFill>
              </a:rPr>
              <a:t>and</a:t>
            </a:r>
            <a:r>
              <a:rPr lang="en-US" sz="1200" b="1" dirty="0">
                <a:solidFill>
                  <a:schemeClr val="bg2"/>
                </a:solidFill>
              </a:rPr>
              <a:t> </a:t>
            </a:r>
            <a:br>
              <a:rPr lang="en-US" sz="1200" b="1" dirty="0">
                <a:solidFill>
                  <a:schemeClr val="bg2"/>
                </a:solidFill>
              </a:rPr>
            </a:br>
            <a:r>
              <a:rPr lang="en-US" sz="1200" b="1" dirty="0">
                <a:solidFill>
                  <a:schemeClr val="bg2"/>
                </a:solidFill>
              </a:rPr>
              <a:t>Oracle Database</a:t>
            </a:r>
            <a:endParaRPr lang="en-US" sz="1100" b="1" dirty="0">
              <a:solidFill>
                <a:schemeClr val="bg2"/>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1394" y="1499542"/>
            <a:ext cx="629386" cy="629386"/>
          </a:xfrm>
          <a:prstGeom prst="rect">
            <a:avLst/>
          </a:prstGeom>
        </p:spPr>
      </p:pic>
    </p:spTree>
    <p:extLst>
      <p:ext uri="{BB962C8B-B14F-4D97-AF65-F5344CB8AC3E}">
        <p14:creationId xmlns:p14="http://schemas.microsoft.com/office/powerpoint/2010/main" val="104370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p:bldP spid="16" grpId="0"/>
      <p:bldP spid="17" grpId="0"/>
      <p:bldP spid="22" grpId="0"/>
      <p:bldP spid="26" grpId="0"/>
      <p:bldP spid="28" grpId="0"/>
      <p:bldP spid="3" grpId="0"/>
      <p:bldP spid="13" grpId="0"/>
      <p:bldP spid="14"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607" y="237317"/>
            <a:ext cx="6656020" cy="713596"/>
          </a:xfrm>
        </p:spPr>
        <p:txBody>
          <a:bodyPr/>
          <a:lstStyle/>
          <a:p>
            <a:r>
              <a:rPr lang="en-US" dirty="0"/>
              <a:t>Backup jobs time-window settings</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pic>
        <p:nvPicPr>
          <p:cNvPr id="14" name="Picture 13"/>
          <p:cNvPicPr>
            <a:picLocks noChangeAspect="1"/>
          </p:cNvPicPr>
          <p:nvPr/>
        </p:nvPicPr>
        <p:blipFill rotWithShape="1">
          <a:blip r:embed="rId2"/>
          <a:srcRect t="1194"/>
          <a:stretch/>
        </p:blipFill>
        <p:spPr>
          <a:xfrm>
            <a:off x="5062683" y="1385636"/>
            <a:ext cx="3216593" cy="3165727"/>
          </a:xfrm>
          <a:prstGeom prst="rect">
            <a:avLst/>
          </a:prstGeom>
          <a:solidFill>
            <a:schemeClr val="bg2"/>
          </a:solidFill>
          <a:ln w="9525">
            <a:noFill/>
          </a:ln>
          <a:effectLst>
            <a:outerShdw blurRad="254000" sx="102000" sy="102000" algn="ctr" rotWithShape="0">
              <a:prstClr val="black">
                <a:alpha val="25000"/>
              </a:prstClr>
            </a:outerShdw>
          </a:effectLst>
        </p:spPr>
      </p:pic>
      <p:sp>
        <p:nvSpPr>
          <p:cNvPr id="15" name="Rectangle 14"/>
          <p:cNvSpPr/>
          <p:nvPr/>
        </p:nvSpPr>
        <p:spPr>
          <a:xfrm>
            <a:off x="383607" y="1488487"/>
            <a:ext cx="3537751" cy="1083263"/>
          </a:xfrm>
          <a:prstGeom prst="rect">
            <a:avLst/>
          </a:prstGeom>
        </p:spPr>
        <p:txBody>
          <a:bodyPr wrap="square" lIns="0" tIns="0" rIns="0" bIns="0">
            <a:noAutofit/>
          </a:bodyPr>
          <a:lstStyle/>
          <a:p>
            <a:r>
              <a:rPr lang="en-US" sz="1400" dirty="0">
                <a:solidFill>
                  <a:schemeClr val="bg2"/>
                </a:solidFill>
              </a:rPr>
              <a:t>You can set up a preferable backup timeframe, define the priority of the backup process in the operating system, and limit the output speed during backups.</a:t>
            </a:r>
            <a:endParaRPr lang="ru-RU" sz="1400" dirty="0">
              <a:solidFill>
                <a:schemeClr val="bg2"/>
              </a:solidFill>
            </a:endParaRPr>
          </a:p>
        </p:txBody>
      </p:sp>
      <p:sp>
        <p:nvSpPr>
          <p:cNvPr id="17" name="Rectangle 16"/>
          <p:cNvSpPr/>
          <p:nvPr/>
        </p:nvSpPr>
        <p:spPr>
          <a:xfrm>
            <a:off x="376924" y="678950"/>
            <a:ext cx="5259700" cy="646331"/>
          </a:xfrm>
          <a:prstGeom prst="rect">
            <a:avLst/>
          </a:prstGeom>
        </p:spPr>
        <p:txBody>
          <a:bodyPr wrap="square" lIns="0" tIns="0" rIns="0" bIns="0">
            <a:noAutofit/>
          </a:bodyPr>
          <a:lstStyle/>
          <a:p>
            <a:r>
              <a:rPr lang="en-US" dirty="0">
                <a:solidFill>
                  <a:srgbClr val="005ABE"/>
                </a:solidFill>
              </a:rPr>
              <a:t>Minimize impact on running systems by setting backup window times in your backup plans</a:t>
            </a:r>
          </a:p>
        </p:txBody>
      </p:sp>
      <p:sp>
        <p:nvSpPr>
          <p:cNvPr id="18" name="Rounded Rectangle 17"/>
          <p:cNvSpPr/>
          <p:nvPr/>
        </p:nvSpPr>
        <p:spPr>
          <a:xfrm>
            <a:off x="7315200" y="249851"/>
            <a:ext cx="1433512" cy="344264"/>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Standard edition</a:t>
            </a:r>
            <a:endParaRPr lang="ru-RU" sz="1100" b="1" dirty="0">
              <a:solidFill>
                <a:schemeClr val="bg1"/>
              </a:solidFill>
            </a:endParaRPr>
          </a:p>
        </p:txBody>
      </p:sp>
    </p:spTree>
    <p:extLst>
      <p:ext uri="{BB962C8B-B14F-4D97-AF65-F5344CB8AC3E}">
        <p14:creationId xmlns:p14="http://schemas.microsoft.com/office/powerpoint/2010/main" val="168138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device status rules</a:t>
            </a:r>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2" name="Rectangle 11"/>
          <p:cNvSpPr/>
          <p:nvPr/>
        </p:nvSpPr>
        <p:spPr>
          <a:xfrm>
            <a:off x="288098" y="688503"/>
            <a:ext cx="7077205" cy="369332"/>
          </a:xfrm>
          <a:prstGeom prst="rect">
            <a:avLst/>
          </a:prstGeom>
        </p:spPr>
        <p:txBody>
          <a:bodyPr wrap="square">
            <a:spAutoFit/>
          </a:bodyPr>
          <a:lstStyle/>
          <a:p>
            <a:r>
              <a:rPr lang="en-US" dirty="0">
                <a:solidFill>
                  <a:srgbClr val="005ABE"/>
                </a:solidFill>
              </a:rPr>
              <a:t>Troubleshoot faster with new alert-based statuses</a:t>
            </a:r>
          </a:p>
        </p:txBody>
      </p:sp>
      <p:sp>
        <p:nvSpPr>
          <p:cNvPr id="13" name="Rectangle 12"/>
          <p:cNvSpPr/>
          <p:nvPr/>
        </p:nvSpPr>
        <p:spPr>
          <a:xfrm>
            <a:off x="383607" y="1372791"/>
            <a:ext cx="3281613" cy="2462213"/>
          </a:xfrm>
          <a:prstGeom prst="rect">
            <a:avLst/>
          </a:prstGeom>
          <a:effectLst/>
        </p:spPr>
        <p:txBody>
          <a:bodyPr wrap="square" lIns="0" tIns="0" rIns="0" bIns="0">
            <a:noAutofit/>
          </a:bodyPr>
          <a:lstStyle/>
          <a:p>
            <a:r>
              <a:rPr lang="en-US" sz="1400" dirty="0">
                <a:solidFill>
                  <a:schemeClr val="bg2"/>
                </a:solidFill>
              </a:rPr>
              <a:t>Alerts cover a wider range of events than just backup activity results, e.g. missed backups and ransomware activities.</a:t>
            </a:r>
          </a:p>
          <a:p>
            <a:endParaRPr lang="en-US" sz="1400" dirty="0">
              <a:solidFill>
                <a:schemeClr val="bg2"/>
              </a:solidFill>
            </a:endParaRPr>
          </a:p>
          <a:p>
            <a:r>
              <a:rPr lang="en-US" sz="1400" dirty="0">
                <a:solidFill>
                  <a:schemeClr val="bg2"/>
                </a:solidFill>
              </a:rPr>
              <a:t>The statuses are now much more descriptive so you can quickly understand what the problem is (instead of just “error” or “warning” notices).</a:t>
            </a:r>
          </a:p>
          <a:p>
            <a:endParaRPr lang="en-US" sz="1400" dirty="0">
              <a:solidFill>
                <a:schemeClr val="bg2"/>
              </a:solidFill>
            </a:endParaRPr>
          </a:p>
          <a:p>
            <a:r>
              <a:rPr lang="en-US" sz="1400" dirty="0">
                <a:solidFill>
                  <a:schemeClr val="bg2"/>
                </a:solidFill>
              </a:rPr>
              <a:t>You can clear alerts manually – that will change the status to “OK”.</a:t>
            </a:r>
          </a:p>
        </p:txBody>
      </p:sp>
      <p:pic>
        <p:nvPicPr>
          <p:cNvPr id="14" name="Picture 13"/>
          <p:cNvPicPr>
            <a:picLocks noChangeAspect="1"/>
          </p:cNvPicPr>
          <p:nvPr/>
        </p:nvPicPr>
        <p:blipFill>
          <a:blip r:embed="rId2"/>
          <a:stretch>
            <a:fillRect/>
          </a:stretch>
        </p:blipFill>
        <p:spPr>
          <a:xfrm>
            <a:off x="4687205" y="1372791"/>
            <a:ext cx="4061508" cy="3178572"/>
          </a:xfrm>
          <a:prstGeom prst="rect">
            <a:avLst/>
          </a:prstGeom>
          <a:solidFill>
            <a:schemeClr val="bg2"/>
          </a:solidFill>
          <a:ln w="9525">
            <a:noFill/>
          </a:ln>
          <a:effectLst/>
        </p:spPr>
      </p:pic>
      <p:sp>
        <p:nvSpPr>
          <p:cNvPr id="15" name="Rounded Rectangle 14"/>
          <p:cNvSpPr/>
          <p:nvPr/>
        </p:nvSpPr>
        <p:spPr>
          <a:xfrm>
            <a:off x="7315200" y="249851"/>
            <a:ext cx="1433512" cy="344264"/>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Standard edition</a:t>
            </a:r>
            <a:endParaRPr lang="ru-RU" sz="1100" b="1" dirty="0">
              <a:solidFill>
                <a:schemeClr val="bg1"/>
              </a:solidFill>
            </a:endParaRPr>
          </a:p>
        </p:txBody>
      </p:sp>
    </p:spTree>
    <p:extLst>
      <p:ext uri="{BB962C8B-B14F-4D97-AF65-F5344CB8AC3E}">
        <p14:creationId xmlns:p14="http://schemas.microsoft.com/office/powerpoint/2010/main" val="164870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backup option: Backup file name</a:t>
            </a:r>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2" name="Rectangle 11"/>
          <p:cNvSpPr/>
          <p:nvPr/>
        </p:nvSpPr>
        <p:spPr>
          <a:xfrm>
            <a:off x="288098" y="688503"/>
            <a:ext cx="7077205" cy="369332"/>
          </a:xfrm>
          <a:prstGeom prst="rect">
            <a:avLst/>
          </a:prstGeom>
        </p:spPr>
        <p:txBody>
          <a:bodyPr wrap="square">
            <a:spAutoFit/>
          </a:bodyPr>
          <a:lstStyle/>
          <a:p>
            <a:pPr lvl="1"/>
            <a:r>
              <a:rPr lang="en-US" dirty="0">
                <a:solidFill>
                  <a:srgbClr val="005ABE"/>
                </a:solidFill>
              </a:rPr>
              <a:t>Continue an existing sequence of backups no matter what </a:t>
            </a:r>
          </a:p>
        </p:txBody>
      </p:sp>
      <p:sp>
        <p:nvSpPr>
          <p:cNvPr id="13" name="Rectangle 12"/>
          <p:cNvSpPr/>
          <p:nvPr/>
        </p:nvSpPr>
        <p:spPr>
          <a:xfrm>
            <a:off x="383607" y="1402099"/>
            <a:ext cx="3537752" cy="2164061"/>
          </a:xfrm>
          <a:prstGeom prst="rect">
            <a:avLst/>
          </a:prstGeom>
        </p:spPr>
        <p:txBody>
          <a:bodyPr wrap="square" lIns="0" tIns="0" rIns="0" bIns="0">
            <a:noAutofit/>
          </a:bodyPr>
          <a:lstStyle/>
          <a:p>
            <a:pPr>
              <a:spcBef>
                <a:spcPts val="1200"/>
              </a:spcBef>
            </a:pPr>
            <a:r>
              <a:rPr lang="en-US" sz="1400" dirty="0">
                <a:solidFill>
                  <a:schemeClr val="bg2"/>
                </a:solidFill>
              </a:rPr>
              <a:t>There are two main reasons to use the new backup file-name templates:</a:t>
            </a:r>
          </a:p>
          <a:p>
            <a:pPr marL="216000" indent="-216000">
              <a:spcBef>
                <a:spcPts val="1200"/>
              </a:spcBef>
              <a:buFont typeface="Wingdings" panose="05000000000000000000" pitchFamily="2" charset="2"/>
              <a:buChar char="§"/>
            </a:pPr>
            <a:r>
              <a:rPr lang="en-US" sz="1400" dirty="0">
                <a:solidFill>
                  <a:schemeClr val="bg2"/>
                </a:solidFill>
              </a:rPr>
              <a:t>To force the backup plan to continue backing up to the same backup or backup sequence – as opposed to starting a full backup from scratch.</a:t>
            </a:r>
          </a:p>
          <a:p>
            <a:pPr marL="216000" indent="-216000">
              <a:spcBef>
                <a:spcPts val="1200"/>
              </a:spcBef>
              <a:buFont typeface="Wingdings" panose="05000000000000000000" pitchFamily="2" charset="2"/>
              <a:buChar char="§"/>
            </a:pPr>
            <a:r>
              <a:rPr lang="en-US" sz="1400" dirty="0">
                <a:solidFill>
                  <a:schemeClr val="bg2"/>
                </a:solidFill>
              </a:rPr>
              <a:t>To benefit from more user-friendly backup file names, which you define manually.</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6858" b="45833"/>
          <a:stretch/>
        </p:blipFill>
        <p:spPr>
          <a:xfrm>
            <a:off x="4478203" y="1402099"/>
            <a:ext cx="4270509" cy="2720558"/>
          </a:xfrm>
          <a:prstGeom prst="rect">
            <a:avLst/>
          </a:prstGeom>
          <a:solidFill>
            <a:schemeClr val="bg2"/>
          </a:solidFill>
          <a:ln w="9525">
            <a:noFill/>
          </a:ln>
          <a:effectLst>
            <a:outerShdw blurRad="254000" sx="102000" sy="102000" algn="ctr" rotWithShape="0">
              <a:prstClr val="black">
                <a:alpha val="25000"/>
              </a:prstClr>
            </a:outerShdw>
          </a:effectLst>
        </p:spPr>
      </p:pic>
      <p:sp>
        <p:nvSpPr>
          <p:cNvPr id="15" name="Rounded Rectangle 14"/>
          <p:cNvSpPr/>
          <p:nvPr/>
        </p:nvSpPr>
        <p:spPr>
          <a:xfrm>
            <a:off x="7315200" y="249851"/>
            <a:ext cx="1433512" cy="344264"/>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Standard edition</a:t>
            </a:r>
            <a:endParaRPr lang="ru-RU" sz="1100" b="1" dirty="0">
              <a:solidFill>
                <a:schemeClr val="bg1"/>
              </a:solidFill>
            </a:endParaRPr>
          </a:p>
        </p:txBody>
      </p:sp>
    </p:spTree>
    <p:extLst>
      <p:ext uri="{BB962C8B-B14F-4D97-AF65-F5344CB8AC3E}">
        <p14:creationId xmlns:p14="http://schemas.microsoft.com/office/powerpoint/2010/main" val="357735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Startup Recovery Manager</a:t>
            </a:r>
          </a:p>
        </p:txBody>
      </p:sp>
      <p:sp>
        <p:nvSpPr>
          <p:cNvPr id="4" name="Text Placeholder 3"/>
          <p:cNvSpPr>
            <a:spLocks noGrp="1"/>
          </p:cNvSpPr>
          <p:nvPr>
            <p:ph type="body" sz="quarter" idx="12"/>
          </p:nvPr>
        </p:nvSpPr>
        <p:spPr/>
        <p:txBody>
          <a:bodyPr/>
          <a:lstStyle/>
          <a:p>
            <a:endParaRPr lang="ru-RU" dirty="0"/>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2" name="Rectangle 11"/>
          <p:cNvSpPr/>
          <p:nvPr/>
        </p:nvSpPr>
        <p:spPr>
          <a:xfrm>
            <a:off x="288098" y="688503"/>
            <a:ext cx="7077205" cy="646331"/>
          </a:xfrm>
          <a:prstGeom prst="rect">
            <a:avLst/>
          </a:prstGeom>
        </p:spPr>
        <p:txBody>
          <a:bodyPr wrap="square">
            <a:spAutoFit/>
          </a:bodyPr>
          <a:lstStyle/>
          <a:p>
            <a:r>
              <a:rPr lang="en-US" dirty="0">
                <a:solidFill>
                  <a:srgbClr val="005ABE"/>
                </a:solidFill>
              </a:rPr>
              <a:t>Restore machines quickly even if the operating system does not load – without a separate rescue media or network connection</a:t>
            </a:r>
          </a:p>
        </p:txBody>
      </p:sp>
      <p:sp>
        <p:nvSpPr>
          <p:cNvPr id="13" name="Rectangle 12"/>
          <p:cNvSpPr/>
          <p:nvPr/>
        </p:nvSpPr>
        <p:spPr>
          <a:xfrm>
            <a:off x="383607" y="1534089"/>
            <a:ext cx="4325553" cy="1600438"/>
          </a:xfrm>
          <a:prstGeom prst="rect">
            <a:avLst/>
          </a:prstGeom>
        </p:spPr>
        <p:txBody>
          <a:bodyPr wrap="square" lIns="0" tIns="0" rIns="0" bIns="0">
            <a:noAutofit/>
          </a:bodyPr>
          <a:lstStyle/>
          <a:p>
            <a:r>
              <a:rPr lang="en-US" sz="1400" dirty="0">
                <a:solidFill>
                  <a:schemeClr val="bg2"/>
                </a:solidFill>
              </a:rPr>
              <a:t>Startup Recovery Manager is a bootable component that lives on the system disk in Windows, or on the /boot partition in Linux (where it is configured to start by pressing F11 at boot time). </a:t>
            </a:r>
          </a:p>
          <a:p>
            <a:endParaRPr lang="en-US" sz="1400" dirty="0">
              <a:solidFill>
                <a:schemeClr val="bg2"/>
              </a:solidFill>
            </a:endParaRPr>
          </a:p>
          <a:p>
            <a:r>
              <a:rPr lang="en-US" sz="1400" dirty="0">
                <a:solidFill>
                  <a:schemeClr val="bg2"/>
                </a:solidFill>
              </a:rPr>
              <a:t>On Windows and Linux machines, activate the Startup Recovery Manager using the backup console.</a:t>
            </a:r>
          </a:p>
        </p:txBody>
      </p:sp>
      <p:grpSp>
        <p:nvGrpSpPr>
          <p:cNvPr id="3" name="Group 2"/>
          <p:cNvGrpSpPr/>
          <p:nvPr/>
        </p:nvGrpSpPr>
        <p:grpSpPr>
          <a:xfrm>
            <a:off x="5810901" y="1534089"/>
            <a:ext cx="2022039" cy="3017274"/>
            <a:chOff x="5987618" y="1397368"/>
            <a:chExt cx="2239902" cy="3342367"/>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64499" b="15240"/>
            <a:stretch/>
          </p:blipFill>
          <p:spPr>
            <a:xfrm>
              <a:off x="5987618" y="1397368"/>
              <a:ext cx="2239902" cy="3342367"/>
            </a:xfrm>
            <a:prstGeom prst="rect">
              <a:avLst/>
            </a:prstGeom>
            <a:solidFill>
              <a:schemeClr val="bg2"/>
            </a:solidFill>
            <a:ln w="9525">
              <a:noFill/>
            </a:ln>
            <a:effectLst>
              <a:outerShdw blurRad="254000" sx="102000" sy="102000" algn="ctr" rotWithShape="0">
                <a:prstClr val="black">
                  <a:alpha val="25000"/>
                </a:prstClr>
              </a:outerShdw>
            </a:effectLst>
          </p:spPr>
        </p:pic>
        <p:sp>
          <p:nvSpPr>
            <p:cNvPr id="16" name="Rectangle 15"/>
            <p:cNvSpPr/>
            <p:nvPr/>
          </p:nvSpPr>
          <p:spPr>
            <a:xfrm>
              <a:off x="5987619" y="3632670"/>
              <a:ext cx="1510462" cy="397565"/>
            </a:xfrm>
            <a:prstGeom prst="rect">
              <a:avLst/>
            </a:prstGeom>
            <a:noFill/>
            <a:ln>
              <a:solidFill>
                <a:srgbClr val="005ABE"/>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grpSp>
      <p:sp>
        <p:nvSpPr>
          <p:cNvPr id="17" name="Rounded Rectangle 16"/>
          <p:cNvSpPr/>
          <p:nvPr/>
        </p:nvSpPr>
        <p:spPr>
          <a:xfrm>
            <a:off x="7315200" y="249851"/>
            <a:ext cx="1433512" cy="344264"/>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Standard edition</a:t>
            </a:r>
            <a:endParaRPr lang="ru-RU" sz="1100" b="1" dirty="0">
              <a:solidFill>
                <a:schemeClr val="bg1"/>
              </a:solidFill>
            </a:endParaRPr>
          </a:p>
        </p:txBody>
      </p:sp>
    </p:spTree>
    <p:extLst>
      <p:ext uri="{BB962C8B-B14F-4D97-AF65-F5344CB8AC3E}">
        <p14:creationId xmlns:p14="http://schemas.microsoft.com/office/powerpoint/2010/main" val="325474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Application-aware VM backup</a:t>
            </a:r>
            <a:br>
              <a:rPr lang="ru-RU" dirty="0"/>
            </a:br>
            <a:r>
              <a:rPr lang="en-US" dirty="0"/>
              <a:t>on Hyper-V</a:t>
            </a:r>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2" name="Rectangle 11"/>
          <p:cNvSpPr/>
          <p:nvPr/>
        </p:nvSpPr>
        <p:spPr>
          <a:xfrm>
            <a:off x="383607" y="1166813"/>
            <a:ext cx="4188394" cy="867727"/>
          </a:xfrm>
          <a:prstGeom prst="rect">
            <a:avLst/>
          </a:prstGeom>
        </p:spPr>
        <p:txBody>
          <a:bodyPr wrap="square" lIns="0" tIns="0" rIns="0" bIns="0">
            <a:noAutofit/>
          </a:bodyPr>
          <a:lstStyle/>
          <a:p>
            <a:r>
              <a:rPr lang="en-US" dirty="0">
                <a:solidFill>
                  <a:srgbClr val="005ABE"/>
                </a:solidFill>
              </a:rPr>
              <a:t>Enable application-aware backup of Hyper-V VMs without the need to install per-VM agents </a:t>
            </a:r>
          </a:p>
        </p:txBody>
      </p:sp>
      <p:sp>
        <p:nvSpPr>
          <p:cNvPr id="13" name="Rectangle 12"/>
          <p:cNvSpPr/>
          <p:nvPr/>
        </p:nvSpPr>
        <p:spPr>
          <a:xfrm>
            <a:off x="383607" y="2343031"/>
            <a:ext cx="3648066" cy="1815882"/>
          </a:xfrm>
          <a:prstGeom prst="rect">
            <a:avLst/>
          </a:prstGeom>
        </p:spPr>
        <p:txBody>
          <a:bodyPr wrap="square" lIns="0" tIns="0" rIns="0" bIns="0">
            <a:noAutofit/>
          </a:bodyPr>
          <a:lstStyle/>
          <a:p>
            <a:r>
              <a:rPr lang="en-US" sz="1400" dirty="0">
                <a:solidFill>
                  <a:schemeClr val="bg2"/>
                </a:solidFill>
              </a:rPr>
              <a:t>Gain ease-of-use and cost-efficiency.</a:t>
            </a:r>
          </a:p>
          <a:p>
            <a:endParaRPr lang="en-US" sz="1400" dirty="0">
              <a:solidFill>
                <a:schemeClr val="bg2"/>
              </a:solidFill>
            </a:endParaRPr>
          </a:p>
          <a:p>
            <a:r>
              <a:rPr lang="en-US" sz="1400" dirty="0">
                <a:solidFill>
                  <a:schemeClr val="bg2"/>
                </a:solidFill>
              </a:rPr>
              <a:t>The new application-aware backup of Hyper-V VMs by the Agent for Hyper-V improves backup and recovery of Microsoft SQL Server, Microsoft Exchange Server, Microsoft SharePoint, and Active Directory Domain Services running on Hyper-V.</a:t>
            </a:r>
          </a:p>
        </p:txBody>
      </p:sp>
      <p:grpSp>
        <p:nvGrpSpPr>
          <p:cNvPr id="3" name="Group 2"/>
          <p:cNvGrpSpPr/>
          <p:nvPr/>
        </p:nvGrpSpPr>
        <p:grpSpPr>
          <a:xfrm>
            <a:off x="5140473" y="1166813"/>
            <a:ext cx="3079038" cy="3108007"/>
            <a:chOff x="5802878" y="1470660"/>
            <a:chExt cx="2861062" cy="2887980"/>
          </a:xfrm>
        </p:grpSpPr>
        <p:pic>
          <p:nvPicPr>
            <p:cNvPr id="14" name="Picture 3"/>
            <p:cNvPicPr>
              <a:picLocks noChangeAspect="1" noChangeArrowheads="1"/>
            </p:cNvPicPr>
            <p:nvPr/>
          </p:nvPicPr>
          <p:blipFill rotWithShape="1">
            <a:blip r:embed="rId2">
              <a:extLst>
                <a:ext uri="{28A0092B-C50C-407E-A947-70E740481C1C}">
                  <a14:useLocalDpi xmlns:a14="http://schemas.microsoft.com/office/drawing/2010/main"/>
                </a:ext>
              </a:extLst>
            </a:blip>
            <a:srcRect l="1810" t="1989" r="2826" b="2940"/>
            <a:stretch/>
          </p:blipFill>
          <p:spPr bwMode="auto">
            <a:xfrm>
              <a:off x="5802878" y="1470660"/>
              <a:ext cx="2861062" cy="2887980"/>
            </a:xfrm>
            <a:prstGeom prst="rect">
              <a:avLst/>
            </a:prstGeom>
            <a:solidFill>
              <a:schemeClr val="bg2"/>
            </a:solidFill>
            <a:ln w="9525">
              <a:noFill/>
            </a:ln>
            <a:effectLst>
              <a:outerShdw blurRad="254000" sx="102000" sy="102000" algn="ctr" rotWithShape="0">
                <a:prstClr val="black">
                  <a:alpha val="25000"/>
                </a:prst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5802878" y="2181562"/>
              <a:ext cx="2861061" cy="382047"/>
            </a:xfrm>
            <a:prstGeom prst="rect">
              <a:avLst/>
            </a:prstGeom>
            <a:noFill/>
            <a:ln>
              <a:solidFill>
                <a:srgbClr val="005ABE"/>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grpSp>
      <p:sp>
        <p:nvSpPr>
          <p:cNvPr id="16" name="Rounded Rectangle 15"/>
          <p:cNvSpPr/>
          <p:nvPr/>
        </p:nvSpPr>
        <p:spPr>
          <a:xfrm>
            <a:off x="7315200" y="249851"/>
            <a:ext cx="1433512" cy="344264"/>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Standard edition</a:t>
            </a:r>
            <a:endParaRPr lang="ru-RU" sz="1100" b="1" dirty="0">
              <a:solidFill>
                <a:schemeClr val="bg1"/>
              </a:solidFill>
            </a:endParaRPr>
          </a:p>
        </p:txBody>
      </p:sp>
    </p:spTree>
    <p:extLst>
      <p:ext uri="{BB962C8B-B14F-4D97-AF65-F5344CB8AC3E}">
        <p14:creationId xmlns:p14="http://schemas.microsoft.com/office/powerpoint/2010/main" val="163325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 finalization on Hyper-V</a:t>
            </a:r>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2" name="Rectangle 11"/>
          <p:cNvSpPr/>
          <p:nvPr/>
        </p:nvSpPr>
        <p:spPr>
          <a:xfrm>
            <a:off x="288099" y="688503"/>
            <a:ext cx="6112702" cy="646331"/>
          </a:xfrm>
          <a:prstGeom prst="rect">
            <a:avLst/>
          </a:prstGeom>
        </p:spPr>
        <p:txBody>
          <a:bodyPr wrap="square">
            <a:spAutoFit/>
          </a:bodyPr>
          <a:lstStyle/>
          <a:p>
            <a:r>
              <a:rPr lang="en-US" dirty="0">
                <a:solidFill>
                  <a:srgbClr val="005ABE"/>
                </a:solidFill>
              </a:rPr>
              <a:t>Finalize Hyper-V virtual machines running from backups during recovery via Acronis Instant Restore</a:t>
            </a:r>
          </a:p>
        </p:txBody>
      </p:sp>
      <p:sp>
        <p:nvSpPr>
          <p:cNvPr id="13" name="Rectangle 12"/>
          <p:cNvSpPr/>
          <p:nvPr/>
        </p:nvSpPr>
        <p:spPr>
          <a:xfrm>
            <a:off x="383607" y="1534089"/>
            <a:ext cx="4089333" cy="1600438"/>
          </a:xfrm>
          <a:prstGeom prst="rect">
            <a:avLst/>
          </a:prstGeom>
        </p:spPr>
        <p:txBody>
          <a:bodyPr wrap="square" lIns="0" tIns="0" rIns="0" bIns="0">
            <a:noAutofit/>
          </a:bodyPr>
          <a:lstStyle/>
          <a:p>
            <a:r>
              <a:rPr lang="en-US" sz="1400" dirty="0">
                <a:solidFill>
                  <a:schemeClr val="bg2"/>
                </a:solidFill>
              </a:rPr>
              <a:t>Finalization is the process of converting </a:t>
            </a:r>
            <a:br>
              <a:rPr lang="ru-RU" sz="1400" dirty="0">
                <a:solidFill>
                  <a:schemeClr val="bg2"/>
                </a:solidFill>
              </a:rPr>
            </a:br>
            <a:r>
              <a:rPr lang="en-US" sz="1400" dirty="0">
                <a:solidFill>
                  <a:schemeClr val="bg2"/>
                </a:solidFill>
              </a:rPr>
              <a:t>a temporary virtual machine (that runs directly from backup during local failover) to a regular virtual machine (when all of its virtual disks and </a:t>
            </a:r>
            <a:br>
              <a:rPr lang="ru-RU" sz="1400" dirty="0">
                <a:solidFill>
                  <a:schemeClr val="bg2"/>
                </a:solidFill>
              </a:rPr>
            </a:br>
            <a:r>
              <a:rPr lang="en-US" sz="1400" dirty="0">
                <a:solidFill>
                  <a:schemeClr val="bg2"/>
                </a:solidFill>
              </a:rPr>
              <a:t>the changes that occurred while the machine </a:t>
            </a:r>
            <a:br>
              <a:rPr lang="ru-RU" sz="1400" dirty="0">
                <a:solidFill>
                  <a:schemeClr val="bg2"/>
                </a:solidFill>
              </a:rPr>
            </a:br>
            <a:r>
              <a:rPr lang="en-US" sz="1400" dirty="0">
                <a:solidFill>
                  <a:schemeClr val="bg2"/>
                </a:solidFill>
              </a:rPr>
              <a:t>was running are recovered to the production </a:t>
            </a:r>
            <a:r>
              <a:rPr lang="en-US" sz="1400" dirty="0" err="1">
                <a:solidFill>
                  <a:schemeClr val="bg2"/>
                </a:solidFill>
              </a:rPr>
              <a:t>datastore</a:t>
            </a:r>
            <a:r>
              <a:rPr lang="en-US" sz="1400" dirty="0">
                <a:solidFill>
                  <a:schemeClr val="bg2"/>
                </a:solidFill>
              </a:rPr>
              <a:t>) – without downtime.</a:t>
            </a:r>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l="57465" b="34594"/>
          <a:stretch/>
        </p:blipFill>
        <p:spPr>
          <a:xfrm>
            <a:off x="5306620" y="1534088"/>
            <a:ext cx="2816765" cy="2954091"/>
          </a:xfrm>
          <a:prstGeom prst="rect">
            <a:avLst/>
          </a:prstGeom>
          <a:solidFill>
            <a:schemeClr val="bg2"/>
          </a:solidFill>
          <a:ln w="9525">
            <a:noFill/>
          </a:ln>
          <a:effectLst>
            <a:outerShdw blurRad="254000" sx="102000" sy="102000" algn="ctr" rotWithShape="0">
              <a:prstClr val="black">
                <a:alpha val="25000"/>
              </a:prstClr>
            </a:outerShdw>
          </a:effectLst>
        </p:spPr>
      </p:pic>
      <p:sp>
        <p:nvSpPr>
          <p:cNvPr id="15" name="Rounded Rectangle 14"/>
          <p:cNvSpPr/>
          <p:nvPr/>
        </p:nvSpPr>
        <p:spPr>
          <a:xfrm>
            <a:off x="7315200" y="249851"/>
            <a:ext cx="1433512" cy="344264"/>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Standard edition</a:t>
            </a:r>
            <a:endParaRPr lang="ru-RU" sz="1100" b="1" dirty="0">
              <a:solidFill>
                <a:schemeClr val="bg1"/>
              </a:solidFill>
            </a:endParaRPr>
          </a:p>
        </p:txBody>
      </p:sp>
    </p:spTree>
    <p:extLst>
      <p:ext uri="{BB962C8B-B14F-4D97-AF65-F5344CB8AC3E}">
        <p14:creationId xmlns:p14="http://schemas.microsoft.com/office/powerpoint/2010/main" val="169967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file notarization option</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pic>
        <p:nvPicPr>
          <p:cNvPr id="15" name="Picture 14"/>
          <p:cNvPicPr>
            <a:picLocks noChangeAspect="1"/>
          </p:cNvPicPr>
          <p:nvPr/>
        </p:nvPicPr>
        <p:blipFill>
          <a:blip r:embed="rId2"/>
          <a:stretch>
            <a:fillRect/>
          </a:stretch>
        </p:blipFill>
        <p:spPr>
          <a:xfrm>
            <a:off x="4430042" y="1402098"/>
            <a:ext cx="2429488" cy="3138089"/>
          </a:xfrm>
          <a:prstGeom prst="rect">
            <a:avLst/>
          </a:prstGeom>
          <a:solidFill>
            <a:schemeClr val="bg2"/>
          </a:solidFill>
          <a:ln w="9525">
            <a:noFill/>
          </a:ln>
          <a:effectLst>
            <a:outerShdw blurRad="254000" sx="102000" sy="102000" algn="ctr" rotWithShape="0">
              <a:prstClr val="black">
                <a:alpha val="25000"/>
              </a:prstClr>
            </a:outerShdw>
          </a:effectLst>
        </p:spPr>
        <p:style>
          <a:lnRef idx="0">
            <a:schemeClr val="accent6"/>
          </a:lnRef>
          <a:fillRef idx="3">
            <a:schemeClr val="accent6"/>
          </a:fillRef>
          <a:effectRef idx="3">
            <a:schemeClr val="accent6"/>
          </a:effectRef>
          <a:fontRef idx="minor">
            <a:schemeClr val="lt1"/>
          </a:fontRef>
        </p:style>
      </p:pic>
      <p:sp>
        <p:nvSpPr>
          <p:cNvPr id="18" name="Rectangle 17"/>
          <p:cNvSpPr/>
          <p:nvPr/>
        </p:nvSpPr>
        <p:spPr>
          <a:xfrm>
            <a:off x="383608" y="1394739"/>
            <a:ext cx="3068252" cy="1600438"/>
          </a:xfrm>
          <a:prstGeom prst="rect">
            <a:avLst/>
          </a:prstGeom>
        </p:spPr>
        <p:txBody>
          <a:bodyPr wrap="square" lIns="0" tIns="0" rIns="0" bIns="0">
            <a:noAutofit/>
          </a:bodyPr>
          <a:lstStyle/>
          <a:p>
            <a:r>
              <a:rPr lang="en-US" sz="1400" dirty="0">
                <a:solidFill>
                  <a:schemeClr val="bg2"/>
                </a:solidFill>
              </a:rPr>
              <a:t>To automatically notarize all files selected for backup, simply enable the Notarization option when creating a backup plan. </a:t>
            </a:r>
          </a:p>
          <a:p>
            <a:endParaRPr lang="en-US" sz="1400" dirty="0">
              <a:solidFill>
                <a:schemeClr val="bg2"/>
              </a:solidFill>
            </a:endParaRPr>
          </a:p>
          <a:p>
            <a:r>
              <a:rPr lang="en-US" sz="1400" dirty="0">
                <a:solidFill>
                  <a:schemeClr val="bg2"/>
                </a:solidFill>
              </a:rPr>
              <a:t>When configuring recovery, the notarized files will be marked with a special icon so you can easily verify the file’s authenticity.</a:t>
            </a:r>
            <a:endParaRPr lang="ru-RU" sz="1400" dirty="0">
              <a:solidFill>
                <a:schemeClr val="bg2"/>
              </a:solidFill>
            </a:endParaRPr>
          </a:p>
        </p:txBody>
      </p:sp>
      <p:sp>
        <p:nvSpPr>
          <p:cNvPr id="20" name="Rectangle 19"/>
          <p:cNvSpPr/>
          <p:nvPr/>
        </p:nvSpPr>
        <p:spPr>
          <a:xfrm>
            <a:off x="288098" y="688503"/>
            <a:ext cx="7077205" cy="369332"/>
          </a:xfrm>
          <a:prstGeom prst="rect">
            <a:avLst/>
          </a:prstGeom>
        </p:spPr>
        <p:txBody>
          <a:bodyPr wrap="square">
            <a:spAutoFit/>
          </a:bodyPr>
          <a:lstStyle/>
          <a:p>
            <a:r>
              <a:rPr lang="en-US" dirty="0">
                <a:solidFill>
                  <a:srgbClr val="005ABE"/>
                </a:solidFill>
              </a:rPr>
              <a:t>Get independent validation that particular files are unchanged</a:t>
            </a:r>
          </a:p>
        </p:txBody>
      </p:sp>
      <p:sp>
        <p:nvSpPr>
          <p:cNvPr id="3" name="Rectangle 2"/>
          <p:cNvSpPr/>
          <p:nvPr/>
        </p:nvSpPr>
        <p:spPr>
          <a:xfrm>
            <a:off x="4528387" y="3883590"/>
            <a:ext cx="1955906" cy="263047"/>
          </a:xfrm>
          <a:prstGeom prst="rect">
            <a:avLst/>
          </a:prstGeom>
          <a:noFill/>
          <a:ln>
            <a:solidFill>
              <a:srgbClr val="005ABE"/>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sp>
        <p:nvSpPr>
          <p:cNvPr id="17" name="Rounded Rectangle 16"/>
          <p:cNvSpPr/>
          <p:nvPr/>
        </p:nvSpPr>
        <p:spPr>
          <a:xfrm>
            <a:off x="7315200" y="249851"/>
            <a:ext cx="1433512" cy="344264"/>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Standard edition</a:t>
            </a:r>
            <a:endParaRPr lang="ru-RU" sz="1100" b="1" dirty="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7493"/>
          <a:stretch/>
        </p:blipFill>
        <p:spPr>
          <a:xfrm>
            <a:off x="6417570" y="1402098"/>
            <a:ext cx="2331143" cy="3139422"/>
          </a:xfrm>
          <a:prstGeom prst="rect">
            <a:avLst/>
          </a:prstGeom>
          <a:solidFill>
            <a:schemeClr val="bg2"/>
          </a:solidFill>
          <a:ln w="9525">
            <a:noFill/>
          </a:ln>
          <a:effectLst>
            <a:outerShdw blurRad="254000" sx="102000" sy="102000" algn="ctr" rotWithShape="0">
              <a:prstClr val="black">
                <a:alpha val="25000"/>
              </a:prstClr>
            </a:outerShdw>
          </a:effectLst>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287112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new features </a:t>
            </a:r>
            <a:r>
              <a:rPr lang="en-US" sz="1200" dirty="0"/>
              <a:t>(1)</a:t>
            </a:r>
            <a:endParaRPr lang="ru-RU" sz="1200"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3" name="Rectangle 12">
            <a:extLst>
              <a:ext uri="{FF2B5EF4-FFF2-40B4-BE49-F238E27FC236}">
                <a16:creationId xmlns:a16="http://schemas.microsoft.com/office/drawing/2014/main" id="{1B2F5A17-931F-4377-9806-40F7B040692F}"/>
              </a:ext>
            </a:extLst>
          </p:cNvPr>
          <p:cNvSpPr/>
          <p:nvPr/>
        </p:nvSpPr>
        <p:spPr>
          <a:xfrm>
            <a:off x="383607" y="795348"/>
            <a:ext cx="4103486" cy="1233772"/>
          </a:xfrm>
          <a:prstGeom prst="rect">
            <a:avLst/>
          </a:prstGeom>
          <a:solidFill>
            <a:schemeClr val="accent1">
              <a:lumMod val="20000"/>
              <a:lumOff val="80000"/>
            </a:schemeClr>
          </a:solidFill>
        </p:spPr>
        <p:txBody>
          <a:bodyPr wrap="square" lIns="360000" tIns="108000" rIns="288000" bIns="108000">
            <a:spAutoFit/>
          </a:bodyPr>
          <a:lstStyle/>
          <a:p>
            <a:pPr marL="58737" lvl="0" defTabSz="914400">
              <a:defRPr/>
            </a:pPr>
            <a:r>
              <a:rPr lang="en-US" sz="1100" b="1" kern="0" dirty="0">
                <a:solidFill>
                  <a:srgbClr val="00204D"/>
                </a:solidFill>
              </a:rPr>
              <a:t>Granular Microsoft Exchange mailbox backup</a:t>
            </a:r>
          </a:p>
          <a:p>
            <a:pPr marL="58737" lvl="0" defTabSz="914400">
              <a:defRPr/>
            </a:pPr>
            <a:r>
              <a:rPr lang="en-US" sz="1100" kern="0" dirty="0">
                <a:solidFill>
                  <a:srgbClr val="00204D"/>
                </a:solidFill>
              </a:rPr>
              <a:t>Back up and recover specified mailboxes without the need to back up the entire server or databases. This backup is done remotely so there is no need to install the Exchange agent on the machine with the Exchange server.</a:t>
            </a:r>
          </a:p>
        </p:txBody>
      </p:sp>
      <p:grpSp>
        <p:nvGrpSpPr>
          <p:cNvPr id="15" name="Group 14"/>
          <p:cNvGrpSpPr/>
          <p:nvPr/>
        </p:nvGrpSpPr>
        <p:grpSpPr>
          <a:xfrm>
            <a:off x="493867" y="1317916"/>
            <a:ext cx="226938" cy="226938"/>
            <a:chOff x="4921885" y="2585036"/>
            <a:chExt cx="300969" cy="300969"/>
          </a:xfrm>
        </p:grpSpPr>
        <p:sp>
          <p:nvSpPr>
            <p:cNvPr id="16" name="Oval 15"/>
            <p:cNvSpPr/>
            <p:nvPr/>
          </p:nvSpPr>
          <p:spPr>
            <a:xfrm>
              <a:off x="4921885" y="2585036"/>
              <a:ext cx="300969" cy="30096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400" dirty="0">
                <a:solidFill>
                  <a:schemeClr val="bg2"/>
                </a:solidFill>
              </a:endParaRPr>
            </a:p>
          </p:txBody>
        </p:sp>
        <p:sp>
          <p:nvSpPr>
            <p:cNvPr id="17" name="Freeform 16"/>
            <p:cNvSpPr/>
            <p:nvPr/>
          </p:nvSpPr>
          <p:spPr>
            <a:xfrm flipH="1">
              <a:off x="5001884" y="2659070"/>
              <a:ext cx="140970" cy="152900"/>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400" dirty="0">
                <a:solidFill>
                  <a:schemeClr val="bg2"/>
                </a:solidFill>
              </a:endParaRPr>
            </a:p>
          </p:txBody>
        </p:sp>
      </p:grpSp>
      <p:sp>
        <p:nvSpPr>
          <p:cNvPr id="25" name="Rectangle 24">
            <a:extLst>
              <a:ext uri="{FF2B5EF4-FFF2-40B4-BE49-F238E27FC236}">
                <a16:creationId xmlns:a16="http://schemas.microsoft.com/office/drawing/2014/main" id="{1B2F5A17-931F-4377-9806-40F7B040692F}"/>
              </a:ext>
            </a:extLst>
          </p:cNvPr>
          <p:cNvSpPr/>
          <p:nvPr/>
        </p:nvSpPr>
        <p:spPr>
          <a:xfrm>
            <a:off x="383607" y="2225746"/>
            <a:ext cx="4103486" cy="1233772"/>
          </a:xfrm>
          <a:prstGeom prst="rect">
            <a:avLst/>
          </a:prstGeom>
          <a:solidFill>
            <a:schemeClr val="accent1">
              <a:lumMod val="20000"/>
              <a:lumOff val="80000"/>
            </a:schemeClr>
          </a:solidFill>
        </p:spPr>
        <p:txBody>
          <a:bodyPr wrap="square" lIns="360000" tIns="108000" rIns="288000" bIns="108000">
            <a:spAutoFit/>
          </a:bodyPr>
          <a:lstStyle/>
          <a:p>
            <a:pPr marL="58737" lvl="0" defTabSz="914400">
              <a:defRPr/>
            </a:pPr>
            <a:r>
              <a:rPr lang="en-US" sz="1100" b="1" kern="0" dirty="0">
                <a:solidFill>
                  <a:srgbClr val="00204D"/>
                </a:solidFill>
              </a:rPr>
              <a:t>Five locations for replication in a backup plan</a:t>
            </a:r>
          </a:p>
          <a:p>
            <a:pPr marL="58737" lvl="0" defTabSz="914400">
              <a:defRPr/>
            </a:pPr>
            <a:r>
              <a:rPr lang="en-US" sz="1100" kern="0" dirty="0">
                <a:solidFill>
                  <a:srgbClr val="00204D"/>
                </a:solidFill>
              </a:rPr>
              <a:t>Increase data safety and accessibility and balance data retention and storage costs more precisely. You can specify up to five locations where backups are replicated, plus set up separate rules for each location, e.g. retention rules and backup jobs window settings.</a:t>
            </a:r>
          </a:p>
        </p:txBody>
      </p:sp>
      <p:grpSp>
        <p:nvGrpSpPr>
          <p:cNvPr id="26" name="Group 25"/>
          <p:cNvGrpSpPr/>
          <p:nvPr/>
        </p:nvGrpSpPr>
        <p:grpSpPr>
          <a:xfrm>
            <a:off x="493867" y="2628804"/>
            <a:ext cx="226938" cy="226938"/>
            <a:chOff x="4921885" y="2585036"/>
            <a:chExt cx="300969" cy="300969"/>
          </a:xfrm>
        </p:grpSpPr>
        <p:sp>
          <p:nvSpPr>
            <p:cNvPr id="27" name="Oval 26"/>
            <p:cNvSpPr/>
            <p:nvPr/>
          </p:nvSpPr>
          <p:spPr>
            <a:xfrm>
              <a:off x="4921885" y="2585036"/>
              <a:ext cx="300969" cy="30096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400" dirty="0">
                <a:solidFill>
                  <a:schemeClr val="bg2"/>
                </a:solidFill>
              </a:endParaRPr>
            </a:p>
          </p:txBody>
        </p:sp>
        <p:sp>
          <p:nvSpPr>
            <p:cNvPr id="28" name="Freeform 27"/>
            <p:cNvSpPr/>
            <p:nvPr/>
          </p:nvSpPr>
          <p:spPr>
            <a:xfrm flipH="1">
              <a:off x="5001884" y="2659070"/>
              <a:ext cx="140970" cy="152900"/>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400" dirty="0">
                <a:solidFill>
                  <a:schemeClr val="bg2"/>
                </a:solidFill>
              </a:endParaRPr>
            </a:p>
          </p:txBody>
        </p:sp>
      </p:grpSp>
      <p:sp>
        <p:nvSpPr>
          <p:cNvPr id="14" name="Rectangle 13">
            <a:extLst>
              <a:ext uri="{FF2B5EF4-FFF2-40B4-BE49-F238E27FC236}">
                <a16:creationId xmlns:a16="http://schemas.microsoft.com/office/drawing/2014/main" id="{1B2F5A17-931F-4377-9806-40F7B040692F}"/>
              </a:ext>
            </a:extLst>
          </p:cNvPr>
          <p:cNvSpPr/>
          <p:nvPr/>
        </p:nvSpPr>
        <p:spPr>
          <a:xfrm>
            <a:off x="4645227" y="2479662"/>
            <a:ext cx="4146092" cy="1064495"/>
          </a:xfrm>
          <a:prstGeom prst="rect">
            <a:avLst/>
          </a:prstGeom>
          <a:solidFill>
            <a:schemeClr val="accent1">
              <a:lumMod val="20000"/>
              <a:lumOff val="80000"/>
            </a:schemeClr>
          </a:solidFill>
        </p:spPr>
        <p:txBody>
          <a:bodyPr wrap="square" lIns="360000" tIns="108000" rIns="288000" bIns="108000">
            <a:spAutoFit/>
          </a:bodyPr>
          <a:lstStyle/>
          <a:p>
            <a:pPr marL="58737" lvl="0" defTabSz="914400">
              <a:defRPr/>
            </a:pPr>
            <a:r>
              <a:rPr lang="en-US" sz="1100" b="1" kern="0" dirty="0">
                <a:solidFill>
                  <a:srgbClr val="00204D"/>
                </a:solidFill>
              </a:rPr>
              <a:t>Multiple UX improvements</a:t>
            </a:r>
          </a:p>
          <a:p>
            <a:pPr marL="58737" lvl="0" defTabSz="914400">
              <a:defRPr/>
            </a:pPr>
            <a:r>
              <a:rPr lang="en-US" sz="1100" kern="0" dirty="0">
                <a:solidFill>
                  <a:srgbClr val="00204D"/>
                </a:solidFill>
              </a:rPr>
              <a:t>Expedite operations with a redesigned “backups” tab – you can configure several backup plans to the same location and create folders on the machines without leaving the backup console.</a:t>
            </a:r>
          </a:p>
        </p:txBody>
      </p:sp>
      <p:grpSp>
        <p:nvGrpSpPr>
          <p:cNvPr id="18" name="Group 17"/>
          <p:cNvGrpSpPr/>
          <p:nvPr/>
        </p:nvGrpSpPr>
        <p:grpSpPr>
          <a:xfrm>
            <a:off x="4760114" y="2898440"/>
            <a:ext cx="226938" cy="226938"/>
            <a:chOff x="4921885" y="2585036"/>
            <a:chExt cx="300969" cy="300969"/>
          </a:xfrm>
        </p:grpSpPr>
        <p:sp>
          <p:nvSpPr>
            <p:cNvPr id="19" name="Oval 18"/>
            <p:cNvSpPr/>
            <p:nvPr/>
          </p:nvSpPr>
          <p:spPr>
            <a:xfrm>
              <a:off x="4921885" y="2585036"/>
              <a:ext cx="300969" cy="30096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400" dirty="0">
                <a:solidFill>
                  <a:schemeClr val="bg2"/>
                </a:solidFill>
              </a:endParaRPr>
            </a:p>
          </p:txBody>
        </p:sp>
        <p:sp>
          <p:nvSpPr>
            <p:cNvPr id="20" name="Freeform 19"/>
            <p:cNvSpPr/>
            <p:nvPr/>
          </p:nvSpPr>
          <p:spPr>
            <a:xfrm flipH="1">
              <a:off x="5001884" y="2659070"/>
              <a:ext cx="140970" cy="152900"/>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400" dirty="0">
                <a:solidFill>
                  <a:schemeClr val="bg2"/>
                </a:solidFill>
              </a:endParaRPr>
            </a:p>
          </p:txBody>
        </p:sp>
      </p:grpSp>
      <p:sp>
        <p:nvSpPr>
          <p:cNvPr id="29" name="Rectangle 28">
            <a:extLst>
              <a:ext uri="{FF2B5EF4-FFF2-40B4-BE49-F238E27FC236}">
                <a16:creationId xmlns:a16="http://schemas.microsoft.com/office/drawing/2014/main" id="{1B2F5A17-931F-4377-9806-40F7B040692F}"/>
              </a:ext>
            </a:extLst>
          </p:cNvPr>
          <p:cNvSpPr/>
          <p:nvPr/>
        </p:nvSpPr>
        <p:spPr>
          <a:xfrm>
            <a:off x="4645227" y="3656145"/>
            <a:ext cx="4146092" cy="895218"/>
          </a:xfrm>
          <a:prstGeom prst="rect">
            <a:avLst/>
          </a:prstGeom>
          <a:solidFill>
            <a:schemeClr val="accent1">
              <a:lumMod val="20000"/>
              <a:lumOff val="80000"/>
            </a:schemeClr>
          </a:solidFill>
        </p:spPr>
        <p:txBody>
          <a:bodyPr wrap="square" lIns="360000" tIns="108000" rIns="288000" bIns="108000">
            <a:spAutoFit/>
          </a:bodyPr>
          <a:lstStyle/>
          <a:p>
            <a:pPr marL="58737" lvl="0" defTabSz="914400">
              <a:defRPr/>
            </a:pPr>
            <a:r>
              <a:rPr lang="en-US" sz="1100" b="1" kern="0" dirty="0">
                <a:solidFill>
                  <a:srgbClr val="00204D"/>
                </a:solidFill>
              </a:rPr>
              <a:t>Manual disk mapping when recovering machines</a:t>
            </a:r>
          </a:p>
          <a:p>
            <a:pPr marL="58737" lvl="0" defTabSz="914400">
              <a:defRPr/>
            </a:pPr>
            <a:r>
              <a:rPr lang="en-US" sz="1100" kern="0" dirty="0">
                <a:solidFill>
                  <a:srgbClr val="00204D"/>
                </a:solidFill>
              </a:rPr>
              <a:t>Re-map disks or volumes manually if you are dissatisfied with the disk-mapping result when performing recovery, or if the disk-mapping fails.</a:t>
            </a:r>
          </a:p>
        </p:txBody>
      </p:sp>
      <p:grpSp>
        <p:nvGrpSpPr>
          <p:cNvPr id="30" name="Group 29"/>
          <p:cNvGrpSpPr/>
          <p:nvPr/>
        </p:nvGrpSpPr>
        <p:grpSpPr>
          <a:xfrm>
            <a:off x="4760113" y="3962935"/>
            <a:ext cx="226938" cy="226938"/>
            <a:chOff x="4921885" y="2585036"/>
            <a:chExt cx="300969" cy="300969"/>
          </a:xfrm>
        </p:grpSpPr>
        <p:sp>
          <p:nvSpPr>
            <p:cNvPr id="31" name="Oval 30"/>
            <p:cNvSpPr/>
            <p:nvPr/>
          </p:nvSpPr>
          <p:spPr>
            <a:xfrm>
              <a:off x="4921885" y="2585036"/>
              <a:ext cx="300969" cy="30096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400" dirty="0">
                <a:solidFill>
                  <a:schemeClr val="bg2"/>
                </a:solidFill>
              </a:endParaRPr>
            </a:p>
          </p:txBody>
        </p:sp>
        <p:sp>
          <p:nvSpPr>
            <p:cNvPr id="32" name="Freeform 31"/>
            <p:cNvSpPr/>
            <p:nvPr/>
          </p:nvSpPr>
          <p:spPr>
            <a:xfrm flipH="1">
              <a:off x="5001884" y="2659070"/>
              <a:ext cx="140970" cy="152900"/>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400" dirty="0">
                <a:solidFill>
                  <a:schemeClr val="bg2"/>
                </a:solidFill>
              </a:endParaRPr>
            </a:p>
          </p:txBody>
        </p:sp>
      </p:grpSp>
      <p:sp>
        <p:nvSpPr>
          <p:cNvPr id="33" name="Rectangle 32">
            <a:extLst>
              <a:ext uri="{FF2B5EF4-FFF2-40B4-BE49-F238E27FC236}">
                <a16:creationId xmlns:a16="http://schemas.microsoft.com/office/drawing/2014/main" id="{1B2F5A17-931F-4377-9806-40F7B040692F}"/>
              </a:ext>
            </a:extLst>
          </p:cNvPr>
          <p:cNvSpPr/>
          <p:nvPr/>
        </p:nvSpPr>
        <p:spPr>
          <a:xfrm>
            <a:off x="383607" y="3656145"/>
            <a:ext cx="4103486" cy="895218"/>
          </a:xfrm>
          <a:prstGeom prst="rect">
            <a:avLst/>
          </a:prstGeom>
          <a:solidFill>
            <a:schemeClr val="accent1">
              <a:lumMod val="20000"/>
              <a:lumOff val="80000"/>
            </a:schemeClr>
          </a:solidFill>
        </p:spPr>
        <p:txBody>
          <a:bodyPr wrap="square" lIns="360000" tIns="108000" rIns="288000" bIns="108000">
            <a:spAutoFit/>
          </a:bodyPr>
          <a:lstStyle/>
          <a:p>
            <a:pPr marL="58737" lvl="0" defTabSz="914400">
              <a:defRPr/>
            </a:pPr>
            <a:r>
              <a:rPr lang="en-US" sz="1100" b="1" kern="0" dirty="0">
                <a:solidFill>
                  <a:srgbClr val="00204D"/>
                </a:solidFill>
              </a:rPr>
              <a:t>Backup retention-rules improvements</a:t>
            </a:r>
          </a:p>
          <a:p>
            <a:pPr marL="58737" lvl="0" defTabSz="914400">
              <a:defRPr/>
            </a:pPr>
            <a:r>
              <a:rPr lang="en-US" sz="1100" kern="0" dirty="0">
                <a:solidFill>
                  <a:srgbClr val="00204D"/>
                </a:solidFill>
              </a:rPr>
              <a:t>Specify how long to keep backups (e.g. based on the total size of backups in local storage) and when to start a cleanup procedure – before or after backups.</a:t>
            </a:r>
          </a:p>
        </p:txBody>
      </p:sp>
      <p:grpSp>
        <p:nvGrpSpPr>
          <p:cNvPr id="34" name="Group 33"/>
          <p:cNvGrpSpPr/>
          <p:nvPr/>
        </p:nvGrpSpPr>
        <p:grpSpPr>
          <a:xfrm>
            <a:off x="490874" y="3974450"/>
            <a:ext cx="226938" cy="226938"/>
            <a:chOff x="4921885" y="2585036"/>
            <a:chExt cx="300969" cy="300969"/>
          </a:xfrm>
        </p:grpSpPr>
        <p:sp>
          <p:nvSpPr>
            <p:cNvPr id="35" name="Oval 34"/>
            <p:cNvSpPr/>
            <p:nvPr/>
          </p:nvSpPr>
          <p:spPr>
            <a:xfrm>
              <a:off x="4921885" y="2585036"/>
              <a:ext cx="300969" cy="30096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400" dirty="0">
                <a:solidFill>
                  <a:schemeClr val="bg2"/>
                </a:solidFill>
              </a:endParaRPr>
            </a:p>
          </p:txBody>
        </p:sp>
        <p:sp>
          <p:nvSpPr>
            <p:cNvPr id="36" name="Freeform 35"/>
            <p:cNvSpPr/>
            <p:nvPr/>
          </p:nvSpPr>
          <p:spPr>
            <a:xfrm flipH="1">
              <a:off x="5001884" y="2659070"/>
              <a:ext cx="140970" cy="152900"/>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400" dirty="0">
                <a:solidFill>
                  <a:schemeClr val="bg2"/>
                </a:solidFill>
              </a:endParaRPr>
            </a:p>
          </p:txBody>
        </p:sp>
      </p:grpSp>
      <p:sp>
        <p:nvSpPr>
          <p:cNvPr id="37" name="Rectangle 36">
            <a:extLst>
              <a:ext uri="{FF2B5EF4-FFF2-40B4-BE49-F238E27FC236}">
                <a16:creationId xmlns:a16="http://schemas.microsoft.com/office/drawing/2014/main" id="{1B2F5A17-931F-4377-9806-40F7B040692F}"/>
              </a:ext>
            </a:extLst>
          </p:cNvPr>
          <p:cNvSpPr/>
          <p:nvPr/>
        </p:nvSpPr>
        <p:spPr>
          <a:xfrm>
            <a:off x="4645227" y="426353"/>
            <a:ext cx="4103486" cy="1910880"/>
          </a:xfrm>
          <a:prstGeom prst="rect">
            <a:avLst/>
          </a:prstGeom>
          <a:solidFill>
            <a:schemeClr val="accent1">
              <a:lumMod val="20000"/>
              <a:lumOff val="80000"/>
            </a:schemeClr>
          </a:solidFill>
        </p:spPr>
        <p:txBody>
          <a:bodyPr wrap="square" lIns="360000" tIns="108000" rIns="288000" bIns="108000">
            <a:spAutoFit/>
          </a:bodyPr>
          <a:lstStyle/>
          <a:p>
            <a:pPr marL="58737" lvl="0" defTabSz="914400">
              <a:defRPr/>
            </a:pPr>
            <a:r>
              <a:rPr lang="en-US" sz="1100" b="1" kern="0" dirty="0">
                <a:solidFill>
                  <a:srgbClr val="00204D"/>
                </a:solidFill>
              </a:rPr>
              <a:t>Assigning a virtual machine to a specific </a:t>
            </a:r>
            <a:br>
              <a:rPr lang="ru-RU" sz="1100" b="1" kern="0" dirty="0">
                <a:solidFill>
                  <a:srgbClr val="00204D"/>
                </a:solidFill>
              </a:rPr>
            </a:br>
            <a:r>
              <a:rPr lang="en-US" sz="1100" b="1" kern="0" dirty="0">
                <a:solidFill>
                  <a:srgbClr val="00204D"/>
                </a:solidFill>
              </a:rPr>
              <a:t>Agent for VMware (VM binding)</a:t>
            </a:r>
          </a:p>
          <a:p>
            <a:pPr marL="58737" lvl="0" defTabSz="914400">
              <a:defRPr/>
            </a:pPr>
            <a:r>
              <a:rPr lang="en-US" sz="1100" kern="0" dirty="0">
                <a:solidFill>
                  <a:srgbClr val="00204D"/>
                </a:solidFill>
              </a:rPr>
              <a:t>Assign a specific Agent for VMware to manage a specific virtual machine – as opposed to the default automatic agent-machine assignment. Manual binding is required in different cases, such as: if the Agent for VMware (virtual appliance) has a locally attached storage, you will want to assign a dedicated agent </a:t>
            </a:r>
            <a:br>
              <a:rPr lang="ru-RU" sz="1100" kern="0" dirty="0">
                <a:solidFill>
                  <a:srgbClr val="00204D"/>
                </a:solidFill>
              </a:rPr>
            </a:br>
            <a:r>
              <a:rPr lang="en-US" sz="1100" kern="0" dirty="0">
                <a:solidFill>
                  <a:srgbClr val="00204D"/>
                </a:solidFill>
              </a:rPr>
              <a:t>to a very large VM; or, if you have multiple </a:t>
            </a:r>
            <a:r>
              <a:rPr lang="en-US" sz="1100" kern="0" dirty="0" err="1">
                <a:solidFill>
                  <a:srgbClr val="00204D"/>
                </a:solidFill>
              </a:rPr>
              <a:t>ESXi</a:t>
            </a:r>
            <a:r>
              <a:rPr lang="en-US" sz="1100" kern="0" dirty="0">
                <a:solidFill>
                  <a:srgbClr val="00204D"/>
                </a:solidFill>
              </a:rPr>
              <a:t> </a:t>
            </a:r>
            <a:br>
              <a:rPr lang="ru-RU" sz="1100" kern="0" dirty="0">
                <a:solidFill>
                  <a:srgbClr val="00204D"/>
                </a:solidFill>
              </a:rPr>
            </a:br>
            <a:r>
              <a:rPr lang="en-US" sz="1100" kern="0" dirty="0">
                <a:solidFill>
                  <a:srgbClr val="00204D"/>
                </a:solidFill>
              </a:rPr>
              <a:t>hosts that are separated geographically; etc.</a:t>
            </a:r>
          </a:p>
        </p:txBody>
      </p:sp>
      <p:grpSp>
        <p:nvGrpSpPr>
          <p:cNvPr id="38" name="Group 37"/>
          <p:cNvGrpSpPr/>
          <p:nvPr/>
        </p:nvGrpSpPr>
        <p:grpSpPr>
          <a:xfrm>
            <a:off x="4756702" y="1248754"/>
            <a:ext cx="226938" cy="226938"/>
            <a:chOff x="4921885" y="2585036"/>
            <a:chExt cx="300969" cy="300969"/>
          </a:xfrm>
        </p:grpSpPr>
        <p:sp>
          <p:nvSpPr>
            <p:cNvPr id="39" name="Oval 38"/>
            <p:cNvSpPr/>
            <p:nvPr/>
          </p:nvSpPr>
          <p:spPr>
            <a:xfrm>
              <a:off x="4921885" y="2585036"/>
              <a:ext cx="300969" cy="30096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400" dirty="0">
                <a:solidFill>
                  <a:schemeClr val="bg2"/>
                </a:solidFill>
              </a:endParaRPr>
            </a:p>
          </p:txBody>
        </p:sp>
        <p:sp>
          <p:nvSpPr>
            <p:cNvPr id="40" name="Freeform 39"/>
            <p:cNvSpPr/>
            <p:nvPr/>
          </p:nvSpPr>
          <p:spPr>
            <a:xfrm flipH="1">
              <a:off x="5001884" y="2659070"/>
              <a:ext cx="140970" cy="152900"/>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400" dirty="0">
                <a:solidFill>
                  <a:schemeClr val="bg2"/>
                </a:solidFill>
              </a:endParaRPr>
            </a:p>
          </p:txBody>
        </p:sp>
      </p:grpSp>
    </p:spTree>
    <p:extLst>
      <p:ext uri="{BB962C8B-B14F-4D97-AF65-F5344CB8AC3E}">
        <p14:creationId xmlns:p14="http://schemas.microsoft.com/office/powerpoint/2010/main" val="165617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B2F5A17-931F-4377-9806-40F7B040692F}"/>
              </a:ext>
            </a:extLst>
          </p:cNvPr>
          <p:cNvSpPr/>
          <p:nvPr/>
        </p:nvSpPr>
        <p:spPr>
          <a:xfrm>
            <a:off x="398769" y="1094173"/>
            <a:ext cx="4088324" cy="895218"/>
          </a:xfrm>
          <a:prstGeom prst="rect">
            <a:avLst/>
          </a:prstGeom>
          <a:solidFill>
            <a:schemeClr val="accent1">
              <a:lumMod val="20000"/>
              <a:lumOff val="80000"/>
            </a:schemeClr>
          </a:solidFill>
        </p:spPr>
        <p:txBody>
          <a:bodyPr wrap="square" lIns="360000" tIns="108000" rIns="288000" bIns="108000">
            <a:spAutoFit/>
          </a:bodyPr>
          <a:lstStyle/>
          <a:p>
            <a:pPr marL="58737" lvl="0" defTabSz="914400">
              <a:defRPr/>
            </a:pPr>
            <a:r>
              <a:rPr lang="en-US" sz="1100" b="1" kern="0" dirty="0">
                <a:solidFill>
                  <a:srgbClr val="00204D"/>
                </a:solidFill>
              </a:rPr>
              <a:t>Microsoft Office 365 public folders backup</a:t>
            </a:r>
          </a:p>
          <a:p>
            <a:pPr marL="58737" lvl="0" defTabSz="914400">
              <a:defRPr/>
            </a:pPr>
            <a:r>
              <a:rPr lang="en-US" sz="1100" kern="0" dirty="0">
                <a:solidFill>
                  <a:srgbClr val="00204D"/>
                </a:solidFill>
              </a:rPr>
              <a:t>Configure backup and recovery of Office 365 public folders data – in addition to many other types of items in Office 365.</a:t>
            </a:r>
          </a:p>
        </p:txBody>
      </p:sp>
      <p:grpSp>
        <p:nvGrpSpPr>
          <p:cNvPr id="38" name="Group 37"/>
          <p:cNvGrpSpPr/>
          <p:nvPr/>
        </p:nvGrpSpPr>
        <p:grpSpPr>
          <a:xfrm>
            <a:off x="504402" y="1429007"/>
            <a:ext cx="226938" cy="226938"/>
            <a:chOff x="4921885" y="2585036"/>
            <a:chExt cx="300969" cy="300969"/>
          </a:xfrm>
        </p:grpSpPr>
        <p:sp>
          <p:nvSpPr>
            <p:cNvPr id="39" name="Oval 38"/>
            <p:cNvSpPr/>
            <p:nvPr/>
          </p:nvSpPr>
          <p:spPr>
            <a:xfrm>
              <a:off x="4921885" y="2585036"/>
              <a:ext cx="300969" cy="30096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800" dirty="0">
                <a:solidFill>
                  <a:schemeClr val="bg2"/>
                </a:solidFill>
              </a:endParaRPr>
            </a:p>
          </p:txBody>
        </p:sp>
        <p:sp>
          <p:nvSpPr>
            <p:cNvPr id="40" name="Freeform 39"/>
            <p:cNvSpPr/>
            <p:nvPr/>
          </p:nvSpPr>
          <p:spPr>
            <a:xfrm flipH="1">
              <a:off x="5001884" y="2659070"/>
              <a:ext cx="140970" cy="152900"/>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800" dirty="0">
                <a:solidFill>
                  <a:schemeClr val="bg2"/>
                </a:solidFill>
              </a:endParaRPr>
            </a:p>
          </p:txBody>
        </p:sp>
      </p:grpSp>
      <p:sp>
        <p:nvSpPr>
          <p:cNvPr id="2" name="Title 1"/>
          <p:cNvSpPr>
            <a:spLocks noGrp="1"/>
          </p:cNvSpPr>
          <p:nvPr>
            <p:ph type="title"/>
          </p:nvPr>
        </p:nvSpPr>
        <p:spPr/>
        <p:txBody>
          <a:bodyPr/>
          <a:lstStyle/>
          <a:p>
            <a:r>
              <a:rPr lang="en-US" dirty="0"/>
              <a:t>Other new features </a:t>
            </a:r>
            <a:r>
              <a:rPr lang="en-US" sz="1200" dirty="0"/>
              <a:t>(2)</a:t>
            </a:r>
            <a:endParaRPr lang="ru-RU" sz="1200"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3" name="Rectangle 12">
            <a:extLst>
              <a:ext uri="{FF2B5EF4-FFF2-40B4-BE49-F238E27FC236}">
                <a16:creationId xmlns:a16="http://schemas.microsoft.com/office/drawing/2014/main" id="{1B2F5A17-931F-4377-9806-40F7B040692F}"/>
              </a:ext>
            </a:extLst>
          </p:cNvPr>
          <p:cNvSpPr/>
          <p:nvPr/>
        </p:nvSpPr>
        <p:spPr>
          <a:xfrm>
            <a:off x="4660385" y="3499190"/>
            <a:ext cx="4088328" cy="1064495"/>
          </a:xfrm>
          <a:prstGeom prst="rect">
            <a:avLst/>
          </a:prstGeom>
          <a:solidFill>
            <a:schemeClr val="accent1">
              <a:lumMod val="20000"/>
              <a:lumOff val="80000"/>
            </a:schemeClr>
          </a:solidFill>
        </p:spPr>
        <p:txBody>
          <a:bodyPr wrap="square" lIns="360000" tIns="108000" rIns="288000" bIns="108000">
            <a:spAutoFit/>
          </a:bodyPr>
          <a:lstStyle/>
          <a:p>
            <a:pPr marL="58737" lvl="0" defTabSz="914400">
              <a:defRPr/>
            </a:pPr>
            <a:r>
              <a:rPr lang="en-US" sz="1100" b="1" kern="0" dirty="0">
                <a:solidFill>
                  <a:srgbClr val="00204D"/>
                </a:solidFill>
              </a:rPr>
              <a:t>Default backup options management</a:t>
            </a:r>
          </a:p>
          <a:p>
            <a:pPr marL="58737" lvl="0" defTabSz="914400">
              <a:defRPr/>
            </a:pPr>
            <a:r>
              <a:rPr lang="en-US" sz="1100" kern="0" dirty="0">
                <a:solidFill>
                  <a:srgbClr val="00204D"/>
                </a:solidFill>
              </a:rPr>
              <a:t>Change a default option value against the pre-defined one for some backup options. The new value will be used by default in all backup plans created after you initiate the change.</a:t>
            </a:r>
          </a:p>
        </p:txBody>
      </p:sp>
      <p:sp>
        <p:nvSpPr>
          <p:cNvPr id="14" name="Rectangle 13">
            <a:extLst>
              <a:ext uri="{FF2B5EF4-FFF2-40B4-BE49-F238E27FC236}">
                <a16:creationId xmlns:a16="http://schemas.microsoft.com/office/drawing/2014/main" id="{1B2F5A17-931F-4377-9806-40F7B040692F}"/>
              </a:ext>
            </a:extLst>
          </p:cNvPr>
          <p:cNvSpPr/>
          <p:nvPr/>
        </p:nvSpPr>
        <p:spPr>
          <a:xfrm>
            <a:off x="4660385" y="2132651"/>
            <a:ext cx="4088328" cy="1233772"/>
          </a:xfrm>
          <a:prstGeom prst="rect">
            <a:avLst/>
          </a:prstGeom>
          <a:solidFill>
            <a:schemeClr val="accent1">
              <a:lumMod val="20000"/>
              <a:lumOff val="80000"/>
            </a:schemeClr>
          </a:solidFill>
        </p:spPr>
        <p:txBody>
          <a:bodyPr wrap="square" lIns="360000" tIns="108000" rIns="288000" bIns="108000">
            <a:spAutoFit/>
          </a:bodyPr>
          <a:lstStyle/>
          <a:p>
            <a:pPr marL="58737" lvl="0" defTabSz="914400">
              <a:defRPr/>
            </a:pPr>
            <a:r>
              <a:rPr lang="en-US" sz="1100" b="1" kern="0" dirty="0">
                <a:solidFill>
                  <a:srgbClr val="00204D"/>
                </a:solidFill>
              </a:rPr>
              <a:t>Automatic system-information save, if a reboot recovery fails</a:t>
            </a:r>
          </a:p>
          <a:p>
            <a:pPr marL="58737" lvl="0" defTabSz="914400">
              <a:defRPr/>
            </a:pPr>
            <a:r>
              <a:rPr lang="en-US" sz="1100" kern="0" dirty="0">
                <a:solidFill>
                  <a:srgbClr val="00204D"/>
                </a:solidFill>
              </a:rPr>
              <a:t>Troubleshoot recovery tasks quickly by saving the log, system information and crash-dump files to a specified folder. These files help technical support personnel identify the problem faster.</a:t>
            </a:r>
          </a:p>
        </p:txBody>
      </p:sp>
      <p:grpSp>
        <p:nvGrpSpPr>
          <p:cNvPr id="15" name="Group 14"/>
          <p:cNvGrpSpPr/>
          <p:nvPr/>
        </p:nvGrpSpPr>
        <p:grpSpPr>
          <a:xfrm>
            <a:off x="4755405" y="3924452"/>
            <a:ext cx="226938" cy="226938"/>
            <a:chOff x="4921885" y="2585036"/>
            <a:chExt cx="300969" cy="300969"/>
          </a:xfrm>
        </p:grpSpPr>
        <p:sp>
          <p:nvSpPr>
            <p:cNvPr id="16" name="Oval 15"/>
            <p:cNvSpPr/>
            <p:nvPr/>
          </p:nvSpPr>
          <p:spPr>
            <a:xfrm>
              <a:off x="4921885" y="2585036"/>
              <a:ext cx="300969" cy="30096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800" dirty="0">
                <a:solidFill>
                  <a:schemeClr val="bg2"/>
                </a:solidFill>
              </a:endParaRPr>
            </a:p>
          </p:txBody>
        </p:sp>
        <p:sp>
          <p:nvSpPr>
            <p:cNvPr id="17" name="Freeform 16"/>
            <p:cNvSpPr/>
            <p:nvPr/>
          </p:nvSpPr>
          <p:spPr>
            <a:xfrm flipH="1">
              <a:off x="5001884" y="2659070"/>
              <a:ext cx="140970" cy="152900"/>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800" dirty="0">
                <a:solidFill>
                  <a:schemeClr val="bg2"/>
                </a:solidFill>
              </a:endParaRPr>
            </a:p>
          </p:txBody>
        </p:sp>
      </p:grpSp>
      <p:grpSp>
        <p:nvGrpSpPr>
          <p:cNvPr id="18" name="Group 17"/>
          <p:cNvGrpSpPr/>
          <p:nvPr/>
        </p:nvGrpSpPr>
        <p:grpSpPr>
          <a:xfrm>
            <a:off x="4763025" y="2634303"/>
            <a:ext cx="226938" cy="226938"/>
            <a:chOff x="4921885" y="2585036"/>
            <a:chExt cx="300969" cy="300969"/>
          </a:xfrm>
        </p:grpSpPr>
        <p:sp>
          <p:nvSpPr>
            <p:cNvPr id="19" name="Oval 18"/>
            <p:cNvSpPr/>
            <p:nvPr/>
          </p:nvSpPr>
          <p:spPr>
            <a:xfrm>
              <a:off x="4921885" y="2585036"/>
              <a:ext cx="300969" cy="30096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800" dirty="0">
                <a:solidFill>
                  <a:schemeClr val="bg2"/>
                </a:solidFill>
              </a:endParaRPr>
            </a:p>
          </p:txBody>
        </p:sp>
        <p:sp>
          <p:nvSpPr>
            <p:cNvPr id="20" name="Freeform 19"/>
            <p:cNvSpPr/>
            <p:nvPr/>
          </p:nvSpPr>
          <p:spPr>
            <a:xfrm flipH="1">
              <a:off x="5001884" y="2659070"/>
              <a:ext cx="140970" cy="152900"/>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800" dirty="0">
                <a:solidFill>
                  <a:schemeClr val="bg2"/>
                </a:solidFill>
              </a:endParaRPr>
            </a:p>
          </p:txBody>
        </p:sp>
      </p:grpSp>
      <p:sp>
        <p:nvSpPr>
          <p:cNvPr id="45" name="Rectangle 44">
            <a:extLst>
              <a:ext uri="{FF2B5EF4-FFF2-40B4-BE49-F238E27FC236}">
                <a16:creationId xmlns:a16="http://schemas.microsoft.com/office/drawing/2014/main" id="{1B2F5A17-931F-4377-9806-40F7B040692F}"/>
              </a:ext>
            </a:extLst>
          </p:cNvPr>
          <p:cNvSpPr/>
          <p:nvPr/>
        </p:nvSpPr>
        <p:spPr>
          <a:xfrm>
            <a:off x="4660385" y="427558"/>
            <a:ext cx="4088328" cy="1572326"/>
          </a:xfrm>
          <a:prstGeom prst="rect">
            <a:avLst/>
          </a:prstGeom>
          <a:solidFill>
            <a:schemeClr val="accent1">
              <a:lumMod val="20000"/>
              <a:lumOff val="80000"/>
            </a:schemeClr>
          </a:solidFill>
        </p:spPr>
        <p:txBody>
          <a:bodyPr wrap="square" lIns="360000" tIns="108000" rIns="288000" bIns="108000">
            <a:spAutoFit/>
          </a:bodyPr>
          <a:lstStyle/>
          <a:p>
            <a:pPr marL="58737" lvl="0" defTabSz="914400">
              <a:defRPr/>
            </a:pPr>
            <a:r>
              <a:rPr lang="en-US" sz="1100" b="1" kern="0" dirty="0">
                <a:solidFill>
                  <a:srgbClr val="00204D"/>
                </a:solidFill>
              </a:rPr>
              <a:t>New recovery option: Boot mode</a:t>
            </a:r>
          </a:p>
          <a:p>
            <a:pPr marL="58737" lvl="0" defTabSz="914400">
              <a:defRPr/>
            </a:pPr>
            <a:r>
              <a:rPr lang="en-US" sz="1100" kern="0" dirty="0">
                <a:solidFill>
                  <a:srgbClr val="00204D"/>
                </a:solidFill>
              </a:rPr>
              <a:t>Select the boot mode that Windows will use after a recovery (BIOS or UEFI). If the original machine’s boot mode is different from the selected boot mode, the software will initialize the recovery-to disk according to the selected option. Then it will adjust the Windows operating system so that it can start using the selected mode.</a:t>
            </a:r>
          </a:p>
        </p:txBody>
      </p:sp>
      <p:grpSp>
        <p:nvGrpSpPr>
          <p:cNvPr id="46" name="Group 45"/>
          <p:cNvGrpSpPr/>
          <p:nvPr/>
        </p:nvGrpSpPr>
        <p:grpSpPr>
          <a:xfrm>
            <a:off x="4763025" y="1100252"/>
            <a:ext cx="226938" cy="226938"/>
            <a:chOff x="4921885" y="2585036"/>
            <a:chExt cx="300969" cy="300969"/>
          </a:xfrm>
        </p:grpSpPr>
        <p:sp>
          <p:nvSpPr>
            <p:cNvPr id="47" name="Oval 46"/>
            <p:cNvSpPr/>
            <p:nvPr/>
          </p:nvSpPr>
          <p:spPr>
            <a:xfrm>
              <a:off x="4921885" y="2585036"/>
              <a:ext cx="300969" cy="30096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800" dirty="0">
                <a:solidFill>
                  <a:schemeClr val="bg2"/>
                </a:solidFill>
              </a:endParaRPr>
            </a:p>
          </p:txBody>
        </p:sp>
        <p:sp>
          <p:nvSpPr>
            <p:cNvPr id="48" name="Freeform 47"/>
            <p:cNvSpPr/>
            <p:nvPr/>
          </p:nvSpPr>
          <p:spPr>
            <a:xfrm flipH="1">
              <a:off x="5001884" y="2659070"/>
              <a:ext cx="140970" cy="152900"/>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800" dirty="0">
                <a:solidFill>
                  <a:schemeClr val="bg2"/>
                </a:solidFill>
              </a:endParaRPr>
            </a:p>
          </p:txBody>
        </p:sp>
      </p:grpSp>
      <p:sp>
        <p:nvSpPr>
          <p:cNvPr id="49" name="Rectangle 48">
            <a:extLst>
              <a:ext uri="{FF2B5EF4-FFF2-40B4-BE49-F238E27FC236}">
                <a16:creationId xmlns:a16="http://schemas.microsoft.com/office/drawing/2014/main" id="{1B2F5A17-931F-4377-9806-40F7B040692F}"/>
              </a:ext>
            </a:extLst>
          </p:cNvPr>
          <p:cNvSpPr/>
          <p:nvPr/>
        </p:nvSpPr>
        <p:spPr>
          <a:xfrm>
            <a:off x="383607" y="2132651"/>
            <a:ext cx="4103486" cy="2418712"/>
          </a:xfrm>
          <a:prstGeom prst="rect">
            <a:avLst/>
          </a:prstGeom>
          <a:solidFill>
            <a:schemeClr val="accent1">
              <a:lumMod val="20000"/>
              <a:lumOff val="80000"/>
            </a:schemeClr>
          </a:solidFill>
        </p:spPr>
        <p:txBody>
          <a:bodyPr wrap="square" lIns="360000" tIns="108000" rIns="288000" bIns="108000">
            <a:spAutoFit/>
          </a:bodyPr>
          <a:lstStyle/>
          <a:p>
            <a:pPr marL="58737" lvl="0" defTabSz="914400">
              <a:defRPr/>
            </a:pPr>
            <a:r>
              <a:rPr lang="en-US" sz="1100" b="1" kern="0" dirty="0">
                <a:solidFill>
                  <a:srgbClr val="00204D"/>
                </a:solidFill>
              </a:rPr>
              <a:t>Secure Zone management from the backup console</a:t>
            </a:r>
          </a:p>
          <a:p>
            <a:pPr marL="58737" lvl="0" defTabSz="914400">
              <a:defRPr/>
            </a:pPr>
            <a:r>
              <a:rPr lang="en-US" sz="1100" kern="0" dirty="0">
                <a:solidFill>
                  <a:srgbClr val="00204D"/>
                </a:solidFill>
              </a:rPr>
              <a:t>Create and delete Secure Zones on the protected machines without leaving the backup console. You can specify the Secure Zone size and enable password protection if needed. Secure Zone is a secure partition on a disk of the backed-up machine, which is used to store these machine backups. It is a cost-effective and handy method for protecting backups from software malfunctions, virus attacks, or human error. It enables quick recovery from the same disk where the backup resides – with no need for a separate media or network connection to recover the data.</a:t>
            </a:r>
          </a:p>
        </p:txBody>
      </p:sp>
      <p:grpSp>
        <p:nvGrpSpPr>
          <p:cNvPr id="50" name="Group 49"/>
          <p:cNvGrpSpPr/>
          <p:nvPr/>
        </p:nvGrpSpPr>
        <p:grpSpPr>
          <a:xfrm>
            <a:off x="478627" y="3228538"/>
            <a:ext cx="226938" cy="226938"/>
            <a:chOff x="4921885" y="2585036"/>
            <a:chExt cx="300969" cy="300969"/>
          </a:xfrm>
        </p:grpSpPr>
        <p:sp>
          <p:nvSpPr>
            <p:cNvPr id="51" name="Oval 50"/>
            <p:cNvSpPr/>
            <p:nvPr/>
          </p:nvSpPr>
          <p:spPr>
            <a:xfrm>
              <a:off x="4921885" y="2585036"/>
              <a:ext cx="300969" cy="30096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800" dirty="0">
                <a:solidFill>
                  <a:schemeClr val="bg2"/>
                </a:solidFill>
              </a:endParaRPr>
            </a:p>
          </p:txBody>
        </p:sp>
        <p:sp>
          <p:nvSpPr>
            <p:cNvPr id="52" name="Freeform 51"/>
            <p:cNvSpPr/>
            <p:nvPr/>
          </p:nvSpPr>
          <p:spPr>
            <a:xfrm flipH="1">
              <a:off x="5001884" y="2659070"/>
              <a:ext cx="140970" cy="152900"/>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2800" dirty="0">
                <a:solidFill>
                  <a:schemeClr val="bg2"/>
                </a:solidFill>
              </a:endParaRPr>
            </a:p>
          </p:txBody>
        </p:sp>
      </p:grpSp>
    </p:spTree>
    <p:extLst>
      <p:ext uri="{BB962C8B-B14F-4D97-AF65-F5344CB8AC3E}">
        <p14:creationId xmlns:p14="http://schemas.microsoft.com/office/powerpoint/2010/main" val="343683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754" y="1962352"/>
            <a:ext cx="7384005" cy="1218795"/>
          </a:xfrm>
        </p:spPr>
        <p:txBody>
          <a:bodyPr/>
          <a:lstStyle/>
          <a:p>
            <a:r>
              <a:rPr lang="en-US" dirty="0"/>
              <a:t>New Features in Acronis Disaster Recovery Cloud</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Tree>
    <p:extLst>
      <p:ext uri="{BB962C8B-B14F-4D97-AF65-F5344CB8AC3E}">
        <p14:creationId xmlns:p14="http://schemas.microsoft.com/office/powerpoint/2010/main" val="379242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7372399" y="11836"/>
            <a:ext cx="115735" cy="1952195"/>
            <a:chOff x="5919398" y="721233"/>
            <a:chExt cx="62066" cy="1046917"/>
          </a:xfrm>
        </p:grpSpPr>
        <p:sp>
          <p:nvSpPr>
            <p:cNvPr id="37" name="Rounded Rectangle 36"/>
            <p:cNvSpPr/>
            <p:nvPr/>
          </p:nvSpPr>
          <p:spPr>
            <a:xfrm>
              <a:off x="5919398" y="721233"/>
              <a:ext cx="62066" cy="1046917"/>
            </a:xfrm>
            <a:prstGeom prst="roundRect">
              <a:avLst>
                <a:gd name="adj" fmla="val 50000"/>
              </a:avLst>
            </a:prstGeom>
            <a:gradFill>
              <a:gsLst>
                <a:gs pos="100000">
                  <a:schemeClr val="bg1">
                    <a:alpha val="0"/>
                  </a:schemeClr>
                </a:gs>
                <a:gs pos="0">
                  <a:schemeClr val="tx2">
                    <a:lumMod val="40000"/>
                    <a:lumOff val="6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38" name="Oval 37"/>
            <p:cNvSpPr/>
            <p:nvPr/>
          </p:nvSpPr>
          <p:spPr>
            <a:xfrm>
              <a:off x="5921488" y="721233"/>
              <a:ext cx="59976" cy="59976"/>
            </a:xfrm>
            <a:prstGeom prst="ellipse">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grpSp>
      <p:grpSp>
        <p:nvGrpSpPr>
          <p:cNvPr id="25" name="Group 24"/>
          <p:cNvGrpSpPr/>
          <p:nvPr/>
        </p:nvGrpSpPr>
        <p:grpSpPr>
          <a:xfrm>
            <a:off x="6227185" y="237317"/>
            <a:ext cx="1100845" cy="3573063"/>
            <a:chOff x="6613984" y="623850"/>
            <a:chExt cx="940596" cy="3052935"/>
          </a:xfrm>
        </p:grpSpPr>
        <p:sp>
          <p:nvSpPr>
            <p:cNvPr id="21" name="Rectangle 20"/>
            <p:cNvSpPr/>
            <p:nvPr/>
          </p:nvSpPr>
          <p:spPr>
            <a:xfrm>
              <a:off x="6719088" y="1162941"/>
              <a:ext cx="727506" cy="2513844"/>
            </a:xfrm>
            <a:prstGeom prst="rect">
              <a:avLst/>
            </a:prstGeom>
            <a:gradFill>
              <a:gsLst>
                <a:gs pos="100000">
                  <a:schemeClr val="bg1"/>
                </a:gs>
                <a:gs pos="0">
                  <a:schemeClr val="tx2">
                    <a:lumMod val="40000"/>
                    <a:lumOff val="6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pic>
          <p:nvPicPr>
            <p:cNvPr id="16" name="Picture 15">
              <a:extLst>
                <a:ext uri="{FF2B5EF4-FFF2-40B4-BE49-F238E27FC236}">
                  <a16:creationId xmlns:a16="http://schemas.microsoft.com/office/drawing/2014/main" id="{BF8B0684-0DE5-C643-9EB4-027B195DE7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3984" y="623850"/>
              <a:ext cx="940596" cy="899383"/>
            </a:xfrm>
            <a:prstGeom prst="rect">
              <a:avLst/>
            </a:prstGeom>
          </p:spPr>
        </p:pic>
      </p:grpSp>
      <p:grpSp>
        <p:nvGrpSpPr>
          <p:cNvPr id="33" name="Group 32"/>
          <p:cNvGrpSpPr/>
          <p:nvPr/>
        </p:nvGrpSpPr>
        <p:grpSpPr>
          <a:xfrm>
            <a:off x="6455478" y="1713555"/>
            <a:ext cx="59976" cy="3236166"/>
            <a:chOff x="5921488" y="721233"/>
            <a:chExt cx="59976" cy="3236166"/>
          </a:xfrm>
        </p:grpSpPr>
        <p:sp>
          <p:nvSpPr>
            <p:cNvPr id="34" name="Rounded Rectangle 33"/>
            <p:cNvSpPr/>
            <p:nvPr/>
          </p:nvSpPr>
          <p:spPr>
            <a:xfrm>
              <a:off x="5923579" y="721233"/>
              <a:ext cx="55794" cy="3236166"/>
            </a:xfrm>
            <a:prstGeom prst="roundRect">
              <a:avLst>
                <a:gd name="adj" fmla="val 50000"/>
              </a:avLst>
            </a:prstGeom>
            <a:gradFill>
              <a:gsLst>
                <a:gs pos="100000">
                  <a:schemeClr val="bg1">
                    <a:alpha val="0"/>
                  </a:schemeClr>
                </a:gs>
                <a:gs pos="0">
                  <a:schemeClr val="tx2">
                    <a:lumMod val="40000"/>
                    <a:lumOff val="6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35" name="Oval 34"/>
            <p:cNvSpPr/>
            <p:nvPr/>
          </p:nvSpPr>
          <p:spPr>
            <a:xfrm>
              <a:off x="5921488" y="721233"/>
              <a:ext cx="59976" cy="59976"/>
            </a:xfrm>
            <a:prstGeom prst="ellipse">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grpSp>
      <p:sp>
        <p:nvSpPr>
          <p:cNvPr id="2" name="Title 1"/>
          <p:cNvSpPr>
            <a:spLocks noGrp="1"/>
          </p:cNvSpPr>
          <p:nvPr>
            <p:ph type="title"/>
          </p:nvPr>
        </p:nvSpPr>
        <p:spPr/>
        <p:txBody>
          <a:bodyPr/>
          <a:lstStyle/>
          <a:p>
            <a:r>
              <a:rPr lang="en-US" dirty="0"/>
              <a:t>Take a big step forward </a:t>
            </a:r>
            <a:br>
              <a:rPr lang="en-US" dirty="0"/>
            </a:br>
            <a:r>
              <a:rPr lang="en-US" dirty="0"/>
              <a:t>with Acronis Cyber Cloud 8.0 </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1" name="Rectangle 10"/>
          <p:cNvSpPr/>
          <p:nvPr/>
        </p:nvSpPr>
        <p:spPr>
          <a:xfrm>
            <a:off x="374650" y="1296353"/>
            <a:ext cx="4997450" cy="3077766"/>
          </a:xfrm>
          <a:prstGeom prst="rect">
            <a:avLst/>
          </a:prstGeom>
        </p:spPr>
        <p:txBody>
          <a:bodyPr wrap="square" lIns="0" tIns="0" rIns="0" bIns="0">
            <a:noAutofit/>
          </a:bodyPr>
          <a:lstStyle/>
          <a:p>
            <a:pPr marL="144000" indent="-144000">
              <a:spcBef>
                <a:spcPts val="1000"/>
              </a:spcBef>
              <a:buFont typeface="Wingdings" panose="05000000000000000000" pitchFamily="2" charset="2"/>
              <a:buChar char="§"/>
            </a:pPr>
            <a:r>
              <a:rPr lang="en-US" sz="1400" b="1" dirty="0">
                <a:solidFill>
                  <a:schemeClr val="tx2"/>
                </a:solidFill>
              </a:rPr>
              <a:t>Access higher-end customers</a:t>
            </a:r>
            <a:r>
              <a:rPr lang="en-US" sz="1400" dirty="0">
                <a:solidFill>
                  <a:schemeClr val="tx2"/>
                </a:solidFill>
              </a:rPr>
              <a:t> </a:t>
            </a:r>
            <a:r>
              <a:rPr lang="en-US" sz="1400" dirty="0">
                <a:solidFill>
                  <a:schemeClr val="bg2"/>
                </a:solidFill>
              </a:rPr>
              <a:t>with new Advanced-edition features now available in Acronis Backup Cloud</a:t>
            </a:r>
          </a:p>
          <a:p>
            <a:pPr marL="144000" indent="-144000">
              <a:spcBef>
                <a:spcPts val="1000"/>
              </a:spcBef>
              <a:buFont typeface="Wingdings" panose="05000000000000000000" pitchFamily="2" charset="2"/>
              <a:buChar char="§"/>
            </a:pPr>
            <a:r>
              <a:rPr lang="en-US" sz="1400" b="1" dirty="0">
                <a:solidFill>
                  <a:schemeClr val="tx2"/>
                </a:solidFill>
              </a:rPr>
              <a:t>Upsell Advanced and Disaster Recovery features</a:t>
            </a:r>
            <a:r>
              <a:rPr lang="en-US" sz="1400" dirty="0">
                <a:solidFill>
                  <a:schemeClr val="tx2"/>
                </a:solidFill>
              </a:rPr>
              <a:t> </a:t>
            </a:r>
            <a:r>
              <a:rPr lang="en-US" sz="1400" dirty="0">
                <a:solidFill>
                  <a:schemeClr val="bg2"/>
                </a:solidFill>
              </a:rPr>
              <a:t>with ease – via the familiar three-tiered pricing structure</a:t>
            </a:r>
          </a:p>
          <a:p>
            <a:pPr marL="144000" indent="-144000">
              <a:spcBef>
                <a:spcPts val="1000"/>
              </a:spcBef>
              <a:buFont typeface="Wingdings" panose="05000000000000000000" pitchFamily="2" charset="2"/>
              <a:buChar char="§"/>
            </a:pPr>
            <a:r>
              <a:rPr lang="en-US" sz="1400" b="1" dirty="0">
                <a:solidFill>
                  <a:schemeClr val="tx2"/>
                </a:solidFill>
              </a:rPr>
              <a:t>Improve service delivery </a:t>
            </a:r>
            <a:r>
              <a:rPr lang="en-US" sz="1400" dirty="0">
                <a:solidFill>
                  <a:schemeClr val="bg2"/>
                </a:solidFill>
              </a:rPr>
              <a:t>significantly via efficient group management operations in Acronis Backup Cloud</a:t>
            </a:r>
          </a:p>
          <a:p>
            <a:pPr marL="144000" indent="-144000">
              <a:spcBef>
                <a:spcPts val="1000"/>
              </a:spcBef>
              <a:buFont typeface="Wingdings" panose="05000000000000000000" pitchFamily="2" charset="2"/>
              <a:buChar char="§"/>
            </a:pPr>
            <a:r>
              <a:rPr lang="en-US" sz="1400" b="1" dirty="0">
                <a:solidFill>
                  <a:schemeClr val="tx2"/>
                </a:solidFill>
              </a:rPr>
              <a:t>Sell Acronis Disaster Recovery Cloud with greater ease</a:t>
            </a:r>
            <a:r>
              <a:rPr lang="en-US" sz="1400" dirty="0">
                <a:solidFill>
                  <a:schemeClr val="tx2"/>
                </a:solidFill>
              </a:rPr>
              <a:t> – </a:t>
            </a:r>
            <a:r>
              <a:rPr lang="en-US" sz="1400" dirty="0">
                <a:solidFill>
                  <a:schemeClr val="bg2"/>
                </a:solidFill>
              </a:rPr>
              <a:t>with the highly-anticipated enhancements, plus simplified licensing and onboarding</a:t>
            </a:r>
          </a:p>
          <a:p>
            <a:pPr marL="144000" indent="-144000">
              <a:spcBef>
                <a:spcPts val="1000"/>
              </a:spcBef>
              <a:buFont typeface="Wingdings" panose="05000000000000000000" pitchFamily="2" charset="2"/>
              <a:buChar char="§"/>
            </a:pPr>
            <a:r>
              <a:rPr lang="en-US" sz="1400" b="1" dirty="0">
                <a:solidFill>
                  <a:srgbClr val="005ABE"/>
                </a:solidFill>
              </a:rPr>
              <a:t>Enhance total platform security </a:t>
            </a:r>
            <a:r>
              <a:rPr lang="en-US" sz="1400" dirty="0">
                <a:solidFill>
                  <a:schemeClr val="bg2"/>
                </a:solidFill>
              </a:rPr>
              <a:t>with two-factor authentication for the web console login</a:t>
            </a:r>
          </a:p>
        </p:txBody>
      </p:sp>
      <p:grpSp>
        <p:nvGrpSpPr>
          <p:cNvPr id="27" name="Group 26"/>
          <p:cNvGrpSpPr/>
          <p:nvPr/>
        </p:nvGrpSpPr>
        <p:grpSpPr>
          <a:xfrm>
            <a:off x="7495802" y="883750"/>
            <a:ext cx="1252911" cy="2868612"/>
            <a:chOff x="8065243" y="1376028"/>
            <a:chExt cx="1070526" cy="2451031"/>
          </a:xfrm>
        </p:grpSpPr>
        <p:sp>
          <p:nvSpPr>
            <p:cNvPr id="20" name="Rectangle 19"/>
            <p:cNvSpPr/>
            <p:nvPr/>
          </p:nvSpPr>
          <p:spPr>
            <a:xfrm>
              <a:off x="8289948" y="1958958"/>
              <a:ext cx="619059" cy="1868101"/>
            </a:xfrm>
            <a:prstGeom prst="rect">
              <a:avLst/>
            </a:prstGeom>
            <a:gradFill>
              <a:gsLst>
                <a:gs pos="100000">
                  <a:schemeClr val="bg1"/>
                </a:gs>
                <a:gs pos="0">
                  <a:schemeClr val="tx2">
                    <a:lumMod val="60000"/>
                    <a:lumOff val="40000"/>
                    <a:alpha val="89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pic>
          <p:nvPicPr>
            <p:cNvPr id="17" name="Picture 16">
              <a:extLst>
                <a:ext uri="{FF2B5EF4-FFF2-40B4-BE49-F238E27FC236}">
                  <a16:creationId xmlns:a16="http://schemas.microsoft.com/office/drawing/2014/main" id="{DAB79178-569A-BA4D-B8EB-583875A9BD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5243" y="1376028"/>
              <a:ext cx="1070526" cy="1023620"/>
            </a:xfrm>
            <a:prstGeom prst="rect">
              <a:avLst/>
            </a:prstGeom>
          </p:spPr>
        </p:pic>
      </p:grpSp>
      <p:grpSp>
        <p:nvGrpSpPr>
          <p:cNvPr id="26" name="Group 25"/>
          <p:cNvGrpSpPr/>
          <p:nvPr/>
        </p:nvGrpSpPr>
        <p:grpSpPr>
          <a:xfrm>
            <a:off x="5878192" y="2318056"/>
            <a:ext cx="1145310" cy="2241706"/>
            <a:chOff x="7428775" y="1099897"/>
            <a:chExt cx="1070526" cy="2095331"/>
          </a:xfrm>
        </p:grpSpPr>
        <p:sp>
          <p:nvSpPr>
            <p:cNvPr id="23" name="Rectangle 22"/>
            <p:cNvSpPr/>
            <p:nvPr/>
          </p:nvSpPr>
          <p:spPr>
            <a:xfrm>
              <a:off x="7546771" y="1519142"/>
              <a:ext cx="832848" cy="1676086"/>
            </a:xfrm>
            <a:prstGeom prst="rect">
              <a:avLst/>
            </a:prstGeom>
            <a:gradFill flip="none" rotWithShape="1">
              <a:gsLst>
                <a:gs pos="100000">
                  <a:schemeClr val="bg1"/>
                </a:gs>
                <a:gs pos="0">
                  <a:schemeClr val="tx2">
                    <a:lumMod val="60000"/>
                    <a:lumOff val="40000"/>
                    <a:alpha val="17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pic>
          <p:nvPicPr>
            <p:cNvPr id="15" name="Picture 14">
              <a:extLst>
                <a:ext uri="{FF2B5EF4-FFF2-40B4-BE49-F238E27FC236}">
                  <a16:creationId xmlns:a16="http://schemas.microsoft.com/office/drawing/2014/main" id="{227C55E0-1EAC-3943-81BF-858AB31C8A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28775" y="1099897"/>
              <a:ext cx="1070526" cy="1023620"/>
            </a:xfrm>
            <a:prstGeom prst="rect">
              <a:avLst/>
            </a:prstGeom>
          </p:spPr>
        </p:pic>
      </p:grpSp>
      <p:grpSp>
        <p:nvGrpSpPr>
          <p:cNvPr id="24" name="Group 23"/>
          <p:cNvGrpSpPr/>
          <p:nvPr/>
        </p:nvGrpSpPr>
        <p:grpSpPr>
          <a:xfrm>
            <a:off x="6646776" y="1332445"/>
            <a:ext cx="1100845" cy="3249006"/>
            <a:chOff x="6033158" y="1389191"/>
            <a:chExt cx="940596" cy="2776051"/>
          </a:xfrm>
        </p:grpSpPr>
        <p:sp>
          <p:nvSpPr>
            <p:cNvPr id="19" name="Rectangle 18"/>
            <p:cNvSpPr/>
            <p:nvPr/>
          </p:nvSpPr>
          <p:spPr>
            <a:xfrm>
              <a:off x="6147224" y="2029485"/>
              <a:ext cx="709687" cy="2135757"/>
            </a:xfrm>
            <a:prstGeom prst="rect">
              <a:avLst/>
            </a:prstGeom>
            <a:gradFill>
              <a:gsLst>
                <a:gs pos="100000">
                  <a:schemeClr val="bg1"/>
                </a:gs>
                <a:gs pos="0">
                  <a:schemeClr val="tx2">
                    <a:lumMod val="60000"/>
                    <a:lumOff val="40000"/>
                    <a:alpha val="58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pic>
          <p:nvPicPr>
            <p:cNvPr id="14" name="Picture 13">
              <a:extLst>
                <a:ext uri="{FF2B5EF4-FFF2-40B4-BE49-F238E27FC236}">
                  <a16:creationId xmlns:a16="http://schemas.microsoft.com/office/drawing/2014/main" id="{1107415F-0A26-D84A-887A-68FF412D66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33158" y="1389191"/>
              <a:ext cx="940596" cy="899383"/>
            </a:xfrm>
            <a:prstGeom prst="rect">
              <a:avLst/>
            </a:prstGeom>
          </p:spPr>
        </p:pic>
      </p:grpSp>
      <p:grpSp>
        <p:nvGrpSpPr>
          <p:cNvPr id="32" name="Group 31"/>
          <p:cNvGrpSpPr/>
          <p:nvPr/>
        </p:nvGrpSpPr>
        <p:grpSpPr>
          <a:xfrm>
            <a:off x="5818756" y="574214"/>
            <a:ext cx="59976" cy="3236166"/>
            <a:chOff x="5921488" y="721233"/>
            <a:chExt cx="59976" cy="3236166"/>
          </a:xfrm>
        </p:grpSpPr>
        <p:sp>
          <p:nvSpPr>
            <p:cNvPr id="29" name="Rounded Rectangle 28"/>
            <p:cNvSpPr/>
            <p:nvPr/>
          </p:nvSpPr>
          <p:spPr>
            <a:xfrm>
              <a:off x="5923578" y="721233"/>
              <a:ext cx="57885" cy="3236166"/>
            </a:xfrm>
            <a:prstGeom prst="roundRect">
              <a:avLst>
                <a:gd name="adj" fmla="val 50000"/>
              </a:avLst>
            </a:prstGeom>
            <a:gradFill>
              <a:gsLst>
                <a:gs pos="100000">
                  <a:schemeClr val="bg1">
                    <a:alpha val="0"/>
                  </a:schemeClr>
                </a:gs>
                <a:gs pos="0">
                  <a:schemeClr val="tx2">
                    <a:lumMod val="40000"/>
                    <a:lumOff val="6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31" name="Oval 30"/>
            <p:cNvSpPr/>
            <p:nvPr/>
          </p:nvSpPr>
          <p:spPr>
            <a:xfrm>
              <a:off x="5921488" y="721233"/>
              <a:ext cx="59976" cy="59976"/>
            </a:xfrm>
            <a:prstGeom prst="ellipse">
              <a:avLst/>
            </a:prstGeom>
            <a:solidFill>
              <a:schemeClr val="tx2">
                <a:lumMod val="60000"/>
                <a:lumOff val="40000"/>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grpSp>
      <p:grpSp>
        <p:nvGrpSpPr>
          <p:cNvPr id="39" name="Group 38"/>
          <p:cNvGrpSpPr/>
          <p:nvPr/>
        </p:nvGrpSpPr>
        <p:grpSpPr>
          <a:xfrm>
            <a:off x="7839794" y="516196"/>
            <a:ext cx="59976" cy="3236166"/>
            <a:chOff x="5921488" y="721233"/>
            <a:chExt cx="59976" cy="3236166"/>
          </a:xfrm>
        </p:grpSpPr>
        <p:sp>
          <p:nvSpPr>
            <p:cNvPr id="40" name="Rounded Rectangle 39"/>
            <p:cNvSpPr/>
            <p:nvPr/>
          </p:nvSpPr>
          <p:spPr>
            <a:xfrm>
              <a:off x="5923579" y="721233"/>
              <a:ext cx="55794" cy="3236166"/>
            </a:xfrm>
            <a:prstGeom prst="roundRect">
              <a:avLst>
                <a:gd name="adj" fmla="val 50000"/>
              </a:avLst>
            </a:prstGeom>
            <a:gradFill>
              <a:gsLst>
                <a:gs pos="100000">
                  <a:schemeClr val="bg1">
                    <a:alpha val="0"/>
                  </a:schemeClr>
                </a:gs>
                <a:gs pos="0">
                  <a:schemeClr val="tx2">
                    <a:lumMod val="40000"/>
                    <a:lumOff val="60000"/>
                    <a:alpha val="61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41" name="Oval 40"/>
            <p:cNvSpPr/>
            <p:nvPr/>
          </p:nvSpPr>
          <p:spPr>
            <a:xfrm>
              <a:off x="5921488" y="721233"/>
              <a:ext cx="59976" cy="59976"/>
            </a:xfrm>
            <a:prstGeom prst="ellipse">
              <a:avLst/>
            </a:prstGeom>
            <a:solidFill>
              <a:schemeClr val="tx2">
                <a:lumMod val="60000"/>
                <a:lumOff val="40000"/>
                <a:alpha val="6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grpSp>
      <p:grpSp>
        <p:nvGrpSpPr>
          <p:cNvPr id="42" name="Group 41"/>
          <p:cNvGrpSpPr/>
          <p:nvPr/>
        </p:nvGrpSpPr>
        <p:grpSpPr>
          <a:xfrm>
            <a:off x="8003505" y="2941679"/>
            <a:ext cx="59976" cy="1340761"/>
            <a:chOff x="5921488" y="721233"/>
            <a:chExt cx="59976" cy="1340761"/>
          </a:xfrm>
        </p:grpSpPr>
        <p:sp>
          <p:nvSpPr>
            <p:cNvPr id="43" name="Rounded Rectangle 42"/>
            <p:cNvSpPr/>
            <p:nvPr/>
          </p:nvSpPr>
          <p:spPr>
            <a:xfrm>
              <a:off x="5921488" y="721233"/>
              <a:ext cx="59975" cy="1340761"/>
            </a:xfrm>
            <a:prstGeom prst="roundRect">
              <a:avLst>
                <a:gd name="adj" fmla="val 50000"/>
              </a:avLst>
            </a:prstGeom>
            <a:gradFill>
              <a:gsLst>
                <a:gs pos="100000">
                  <a:schemeClr val="bg1">
                    <a:alpha val="0"/>
                  </a:schemeClr>
                </a:gs>
                <a:gs pos="0">
                  <a:schemeClr val="tx2">
                    <a:lumMod val="40000"/>
                    <a:lumOff val="6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44" name="Oval 43"/>
            <p:cNvSpPr/>
            <p:nvPr/>
          </p:nvSpPr>
          <p:spPr>
            <a:xfrm>
              <a:off x="5921488" y="721233"/>
              <a:ext cx="59976" cy="59976"/>
            </a:xfrm>
            <a:prstGeom prst="ellipse">
              <a:avLst/>
            </a:prstGeom>
            <a:solidFill>
              <a:schemeClr val="tx2">
                <a:lumMod val="60000"/>
                <a:lumOff val="40000"/>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grpSp>
    </p:spTree>
    <p:extLst>
      <p:ext uri="{BB962C8B-B14F-4D97-AF65-F5344CB8AC3E}">
        <p14:creationId xmlns:p14="http://schemas.microsoft.com/office/powerpoint/2010/main" val="203430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p:txBody>
          <a:bodyPr/>
          <a:lstStyle/>
          <a:p>
            <a:endParaRPr lang="ru-RU" dirty="0"/>
          </a:p>
        </p:txBody>
      </p:sp>
      <p:sp>
        <p:nvSpPr>
          <p:cNvPr id="18" name="Text Placeholder 17"/>
          <p:cNvSpPr>
            <a:spLocks noGrp="1"/>
          </p:cNvSpPr>
          <p:nvPr>
            <p:ph type="body" sz="quarter" idx="13"/>
          </p:nvPr>
        </p:nvSpPr>
        <p:spPr/>
        <p:txBody>
          <a:bodyPr/>
          <a:lstStyle/>
          <a:p>
            <a:endParaRPr lang="en-US"/>
          </a:p>
        </p:txBody>
      </p:sp>
      <p:sp>
        <p:nvSpPr>
          <p:cNvPr id="19" name="Text Placeholder 18"/>
          <p:cNvSpPr>
            <a:spLocks noGrp="1"/>
          </p:cNvSpPr>
          <p:nvPr>
            <p:ph type="body" sz="quarter" idx="14"/>
          </p:nvPr>
        </p:nvSpPr>
        <p:spPr/>
        <p:txBody>
          <a:bodyPr/>
          <a:lstStyle/>
          <a:p>
            <a:endParaRPr lang="en-US"/>
          </a:p>
        </p:txBody>
      </p:sp>
      <p:sp>
        <p:nvSpPr>
          <p:cNvPr id="20" name="Text Placeholder 19"/>
          <p:cNvSpPr>
            <a:spLocks noGrp="1"/>
          </p:cNvSpPr>
          <p:nvPr>
            <p:ph type="body" sz="quarter" idx="15"/>
          </p:nvPr>
        </p:nvSpPr>
        <p:spPr/>
        <p:txBody>
          <a:bodyPr/>
          <a:lstStyle/>
          <a:p>
            <a:endParaRPr lang="en-US"/>
          </a:p>
        </p:txBody>
      </p:sp>
      <p:sp>
        <p:nvSpPr>
          <p:cNvPr id="21" name="Text Placeholder 20"/>
          <p:cNvSpPr>
            <a:spLocks noGrp="1"/>
          </p:cNvSpPr>
          <p:nvPr>
            <p:ph type="body" sz="quarter" idx="16"/>
          </p:nvPr>
        </p:nvSpPr>
        <p:spPr/>
        <p:txBody>
          <a:bodyPr/>
          <a:lstStyle/>
          <a:p>
            <a:endParaRPr lang="en-US"/>
          </a:p>
        </p:txBody>
      </p:sp>
      <p:sp>
        <p:nvSpPr>
          <p:cNvPr id="22" name="Text Placeholder 21"/>
          <p:cNvSpPr>
            <a:spLocks noGrp="1"/>
          </p:cNvSpPr>
          <p:nvPr>
            <p:ph type="body" sz="quarter" idx="17"/>
          </p:nvPr>
        </p:nvSpPr>
        <p:spPr/>
        <p:txBody>
          <a:bodyPr/>
          <a:lstStyle/>
          <a:p>
            <a:endParaRPr lang="en-US"/>
          </a:p>
        </p:txBody>
      </p:sp>
      <p:sp>
        <p:nvSpPr>
          <p:cNvPr id="23" name="Text Placeholder 22"/>
          <p:cNvSpPr>
            <a:spLocks noGrp="1"/>
          </p:cNvSpPr>
          <p:nvPr>
            <p:ph type="body" sz="quarter" idx="18"/>
          </p:nvPr>
        </p:nvSpPr>
        <p:spPr/>
        <p:txBody>
          <a:bodyPr/>
          <a:lstStyle/>
          <a:p>
            <a:endParaRPr lang="en-US"/>
          </a:p>
        </p:txBody>
      </p:sp>
      <p:sp>
        <p:nvSpPr>
          <p:cNvPr id="24" name="Rectangle 23"/>
          <p:cNvSpPr/>
          <p:nvPr/>
        </p:nvSpPr>
        <p:spPr>
          <a:xfrm>
            <a:off x="1234440" y="1685628"/>
            <a:ext cx="6675120" cy="2308324"/>
          </a:xfrm>
          <a:prstGeom prst="rect">
            <a:avLst/>
          </a:prstGeom>
        </p:spPr>
        <p:txBody>
          <a:bodyPr wrap="square">
            <a:spAutoFit/>
          </a:bodyPr>
          <a:lstStyle/>
          <a:p>
            <a:pPr algn="ctr"/>
            <a:r>
              <a:rPr lang="en-US" sz="2400" dirty="0">
                <a:solidFill>
                  <a:schemeClr val="bg2"/>
                </a:solidFill>
              </a:rPr>
              <a:t>Acronis Disaster Recovery Cloud </a:t>
            </a:r>
            <a:br>
              <a:rPr lang="ru-RU" sz="2400" dirty="0">
                <a:solidFill>
                  <a:schemeClr val="bg2"/>
                </a:solidFill>
              </a:rPr>
            </a:br>
            <a:r>
              <a:rPr lang="en-US" sz="2400" dirty="0">
                <a:solidFill>
                  <a:schemeClr val="bg2"/>
                </a:solidFill>
              </a:rPr>
              <a:t>is not yet available</a:t>
            </a:r>
            <a:r>
              <a:rPr lang="ru-RU" sz="2400" dirty="0">
                <a:solidFill>
                  <a:schemeClr val="bg2"/>
                </a:solidFill>
              </a:rPr>
              <a:t> </a:t>
            </a:r>
            <a:r>
              <a:rPr lang="en-US" sz="2400" dirty="0">
                <a:solidFill>
                  <a:schemeClr val="bg2"/>
                </a:solidFill>
              </a:rPr>
              <a:t>in the EU1 data center (Strasbourg, France). </a:t>
            </a:r>
            <a:endParaRPr lang="ru-RU" sz="2400" dirty="0">
              <a:solidFill>
                <a:schemeClr val="bg2"/>
              </a:solidFill>
            </a:endParaRPr>
          </a:p>
          <a:p>
            <a:pPr algn="ctr"/>
            <a:endParaRPr lang="en-US" sz="2400" dirty="0">
              <a:solidFill>
                <a:schemeClr val="bg2"/>
              </a:solidFill>
            </a:endParaRPr>
          </a:p>
          <a:p>
            <a:pPr algn="ctr"/>
            <a:r>
              <a:rPr lang="en-US" sz="2400" dirty="0">
                <a:solidFill>
                  <a:schemeClr val="bg2"/>
                </a:solidFill>
              </a:rPr>
              <a:t>We aim to enable the service in this data center in Q3 2019.</a:t>
            </a:r>
            <a:endParaRPr lang="ru-RU" sz="2400" dirty="0">
              <a:solidFill>
                <a:schemeClr val="bg2"/>
              </a:solidFill>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76250"/>
            <a:ext cx="914400" cy="914400"/>
          </a:xfrm>
          <a:prstGeom prst="rect">
            <a:avLst/>
          </a:prstGeom>
        </p:spPr>
      </p:pic>
    </p:spTree>
    <p:extLst>
      <p:ext uri="{BB962C8B-B14F-4D97-AF65-F5344CB8AC3E}">
        <p14:creationId xmlns:p14="http://schemas.microsoft.com/office/powerpoint/2010/main" val="370098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Encrypted backups support</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2" name="Rectangle 11"/>
          <p:cNvSpPr/>
          <p:nvPr/>
        </p:nvSpPr>
        <p:spPr>
          <a:xfrm>
            <a:off x="383607" y="1402099"/>
            <a:ext cx="3537752" cy="2759750"/>
          </a:xfrm>
          <a:prstGeom prst="rect">
            <a:avLst/>
          </a:prstGeom>
        </p:spPr>
        <p:txBody>
          <a:bodyPr wrap="square" lIns="0" tIns="0" rIns="0" bIns="0">
            <a:noAutofit/>
          </a:bodyPr>
          <a:lstStyle/>
          <a:p>
            <a:r>
              <a:rPr lang="en-US" sz="1400" dirty="0">
                <a:solidFill>
                  <a:schemeClr val="bg2"/>
                </a:solidFill>
              </a:rPr>
              <a:t>Perform failover using encrypted backups and allow the system to use the securely stored passwords for automated disaster recovery operations.</a:t>
            </a:r>
          </a:p>
          <a:p>
            <a:endParaRPr lang="en-US" sz="1400" dirty="0">
              <a:solidFill>
                <a:schemeClr val="bg2"/>
              </a:solidFill>
            </a:endParaRPr>
          </a:p>
          <a:p>
            <a:r>
              <a:rPr lang="en-US" sz="1400" dirty="0">
                <a:solidFill>
                  <a:schemeClr val="bg2"/>
                </a:solidFill>
              </a:rPr>
              <a:t>The new Credential Store feature (accessible from the web console in the Disaster Recovery &gt; Credential Store tab) allows you to securely store and manage passwords for encrypted server backups.</a:t>
            </a:r>
          </a:p>
          <a:p>
            <a:endParaRPr lang="en-US" sz="1400" dirty="0">
              <a:solidFill>
                <a:schemeClr val="bg2"/>
              </a:solidFill>
            </a:endParaRPr>
          </a:p>
          <a:p>
            <a:r>
              <a:rPr lang="en-US" sz="1400" dirty="0">
                <a:solidFill>
                  <a:schemeClr val="bg2"/>
                </a:solidFill>
              </a:rPr>
              <a:t>Comply with various data regulations</a:t>
            </a:r>
            <a:br>
              <a:rPr lang="ru-RU" sz="1400" dirty="0">
                <a:solidFill>
                  <a:schemeClr val="bg2"/>
                </a:solidFill>
              </a:rPr>
            </a:br>
            <a:r>
              <a:rPr lang="en-US" sz="1400" dirty="0">
                <a:solidFill>
                  <a:schemeClr val="bg2"/>
                </a:solidFill>
              </a:rPr>
              <a:t>(like HIPPA).</a:t>
            </a:r>
            <a:endParaRPr lang="ru-RU" sz="1400" dirty="0">
              <a:solidFill>
                <a:schemeClr val="bg2"/>
              </a:solidFill>
            </a:endParaRPr>
          </a:p>
        </p:txBody>
      </p:sp>
      <p:sp>
        <p:nvSpPr>
          <p:cNvPr id="13" name="Rectangle 12"/>
          <p:cNvSpPr/>
          <p:nvPr/>
        </p:nvSpPr>
        <p:spPr>
          <a:xfrm>
            <a:off x="288099" y="688503"/>
            <a:ext cx="7284276" cy="369332"/>
          </a:xfrm>
          <a:prstGeom prst="rect">
            <a:avLst/>
          </a:prstGeom>
        </p:spPr>
        <p:txBody>
          <a:bodyPr wrap="square">
            <a:spAutoFit/>
          </a:bodyPr>
          <a:lstStyle/>
          <a:p>
            <a:r>
              <a:rPr lang="en-US" dirty="0">
                <a:solidFill>
                  <a:srgbClr val="005ABE"/>
                </a:solidFill>
              </a:rPr>
              <a:t>Comply with data security requirements</a:t>
            </a:r>
          </a:p>
        </p:txBody>
      </p:sp>
      <p:pic>
        <p:nvPicPr>
          <p:cNvPr id="14" name="Content Placeholder 2"/>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4213860" y="1402099"/>
            <a:ext cx="4534852" cy="2924751"/>
          </a:xfrm>
          <a:prstGeom prst="rect">
            <a:avLst/>
          </a:prstGeom>
          <a:solidFill>
            <a:schemeClr val="bg2"/>
          </a:solidFill>
          <a:ln w="9525">
            <a:noFill/>
          </a:ln>
          <a:effectLst>
            <a:outerShdw blurRad="254000" sx="102000" sy="102000" algn="ctr" rotWithShape="0">
              <a:prstClr val="black">
                <a:alpha val="25000"/>
              </a:prstClr>
            </a:outerShdw>
          </a:effectLst>
        </p:spPr>
      </p:pic>
    </p:spTree>
    <p:extLst>
      <p:ext uri="{BB962C8B-B14F-4D97-AF65-F5344CB8AC3E}">
        <p14:creationId xmlns:p14="http://schemas.microsoft.com/office/powerpoint/2010/main" val="426045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networks support</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2" name="Rectangle 11"/>
          <p:cNvSpPr/>
          <p:nvPr/>
        </p:nvSpPr>
        <p:spPr>
          <a:xfrm>
            <a:off x="383607" y="1402099"/>
            <a:ext cx="3305255" cy="2123658"/>
          </a:xfrm>
          <a:prstGeom prst="rect">
            <a:avLst/>
          </a:prstGeom>
        </p:spPr>
        <p:txBody>
          <a:bodyPr wrap="square" lIns="0" tIns="0" rIns="0" bIns="0">
            <a:noAutofit/>
          </a:bodyPr>
          <a:lstStyle/>
          <a:p>
            <a:pPr marL="216000" indent="-216000">
              <a:spcBef>
                <a:spcPts val="1200"/>
              </a:spcBef>
              <a:buFont typeface="Wingdings" panose="05000000000000000000" pitchFamily="2" charset="2"/>
              <a:buChar char="§"/>
            </a:pPr>
            <a:r>
              <a:rPr lang="en-US" sz="1400" dirty="0">
                <a:solidFill>
                  <a:schemeClr val="bg2"/>
                </a:solidFill>
              </a:rPr>
              <a:t>Extend up to five local networks to the Acronis Cloud Recovery Site through the single site-to-site connection.</a:t>
            </a:r>
          </a:p>
          <a:p>
            <a:pPr marL="216000" indent="-216000">
              <a:spcBef>
                <a:spcPts val="1200"/>
              </a:spcBef>
              <a:buFont typeface="Wingdings" panose="05000000000000000000" pitchFamily="2" charset="2"/>
              <a:buChar char="§"/>
            </a:pPr>
            <a:r>
              <a:rPr lang="en-US" sz="1400" dirty="0">
                <a:solidFill>
                  <a:schemeClr val="bg2"/>
                </a:solidFill>
              </a:rPr>
              <a:t>Failover complex environments where protected servers are distributed across several network segments.</a:t>
            </a:r>
          </a:p>
          <a:p>
            <a:pPr marL="216000" indent="-216000">
              <a:spcBef>
                <a:spcPts val="1200"/>
              </a:spcBef>
              <a:buFont typeface="Wingdings" panose="05000000000000000000" pitchFamily="2" charset="2"/>
              <a:buChar char="§"/>
            </a:pPr>
            <a:r>
              <a:rPr lang="en-US" sz="1400" dirty="0">
                <a:solidFill>
                  <a:schemeClr val="bg2"/>
                </a:solidFill>
              </a:rPr>
              <a:t>See connectivity statuses of all five networks in one view.</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9446" y="1402100"/>
            <a:ext cx="4559266" cy="2735560"/>
          </a:xfrm>
          <a:prstGeom prst="rect">
            <a:avLst/>
          </a:prstGeom>
          <a:solidFill>
            <a:schemeClr val="bg2"/>
          </a:solidFill>
          <a:ln w="9525">
            <a:noFill/>
          </a:ln>
          <a:effectLst>
            <a:outerShdw blurRad="254000" sx="102000" sy="102000" algn="ctr" rotWithShape="0">
              <a:prstClr val="black">
                <a:alpha val="25000"/>
              </a:prstClr>
            </a:outerShdw>
          </a:effectLst>
        </p:spPr>
      </p:pic>
      <p:sp>
        <p:nvSpPr>
          <p:cNvPr id="14" name="Rectangle 13"/>
          <p:cNvSpPr/>
          <p:nvPr/>
        </p:nvSpPr>
        <p:spPr>
          <a:xfrm>
            <a:off x="288099" y="688503"/>
            <a:ext cx="5988876" cy="369332"/>
          </a:xfrm>
          <a:prstGeom prst="rect">
            <a:avLst/>
          </a:prstGeom>
        </p:spPr>
        <p:txBody>
          <a:bodyPr wrap="square">
            <a:spAutoFit/>
          </a:bodyPr>
          <a:lstStyle/>
          <a:p>
            <a:r>
              <a:rPr lang="en-US" dirty="0">
                <a:solidFill>
                  <a:srgbClr val="005ABE"/>
                </a:solidFill>
              </a:rPr>
              <a:t>Support more complex customer infrastructures</a:t>
            </a:r>
          </a:p>
        </p:txBody>
      </p:sp>
    </p:spTree>
    <p:extLst>
      <p:ext uri="{BB962C8B-B14F-4D97-AF65-F5344CB8AC3E}">
        <p14:creationId xmlns:p14="http://schemas.microsoft.com/office/powerpoint/2010/main" val="200380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VPN-less deployment option</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3" name="Rectangle 12"/>
          <p:cNvSpPr/>
          <p:nvPr/>
        </p:nvSpPr>
        <p:spPr>
          <a:xfrm>
            <a:off x="288099" y="688503"/>
            <a:ext cx="6676372" cy="369332"/>
          </a:xfrm>
          <a:prstGeom prst="rect">
            <a:avLst/>
          </a:prstGeom>
        </p:spPr>
        <p:txBody>
          <a:bodyPr wrap="square">
            <a:spAutoFit/>
          </a:bodyPr>
          <a:lstStyle/>
          <a:p>
            <a:r>
              <a:rPr lang="en-US" dirty="0">
                <a:solidFill>
                  <a:srgbClr val="005ABE"/>
                </a:solidFill>
              </a:rPr>
              <a:t>Onboard customers more quickly and easily</a:t>
            </a:r>
          </a:p>
        </p:txBody>
      </p:sp>
      <p:sp>
        <p:nvSpPr>
          <p:cNvPr id="15" name="Rectangle 14"/>
          <p:cNvSpPr/>
          <p:nvPr/>
        </p:nvSpPr>
        <p:spPr>
          <a:xfrm>
            <a:off x="383607" y="1402099"/>
            <a:ext cx="3305255" cy="2123658"/>
          </a:xfrm>
          <a:prstGeom prst="rect">
            <a:avLst/>
          </a:prstGeom>
        </p:spPr>
        <p:txBody>
          <a:bodyPr wrap="square" lIns="0" tIns="0" rIns="0" bIns="0">
            <a:noAutofit/>
          </a:bodyPr>
          <a:lstStyle/>
          <a:p>
            <a:pPr marL="285750" indent="-285750">
              <a:spcBef>
                <a:spcPts val="600"/>
              </a:spcBef>
              <a:buFont typeface="Wingdings" panose="05000000000000000000" pitchFamily="2" charset="2"/>
              <a:buChar char="§"/>
            </a:pPr>
            <a:r>
              <a:rPr lang="en-US" sz="1400" dirty="0">
                <a:solidFill>
                  <a:schemeClr val="bg2"/>
                </a:solidFill>
              </a:rPr>
              <a:t>VPN virtual appliance is not necessary for “point-to-site” connectivity.</a:t>
            </a:r>
          </a:p>
          <a:p>
            <a:pPr marL="285750" indent="-285750">
              <a:spcBef>
                <a:spcPts val="600"/>
              </a:spcBef>
              <a:buFont typeface="Wingdings" panose="05000000000000000000" pitchFamily="2" charset="2"/>
              <a:buChar char="§"/>
            </a:pPr>
            <a:r>
              <a:rPr lang="en-US" sz="1400" dirty="0">
                <a:solidFill>
                  <a:schemeClr val="bg2"/>
                </a:solidFill>
              </a:rPr>
              <a:t>Switch from the “point-to-site” to “site-to-site” mode as you wish.</a:t>
            </a:r>
          </a:p>
          <a:p>
            <a:pPr marL="285750" indent="-285750">
              <a:spcBef>
                <a:spcPts val="600"/>
              </a:spcBef>
              <a:buFont typeface="Wingdings" panose="05000000000000000000" pitchFamily="2" charset="2"/>
              <a:buChar char="§"/>
            </a:pPr>
            <a:r>
              <a:rPr lang="en-US" sz="1400" dirty="0">
                <a:solidFill>
                  <a:schemeClr val="bg2"/>
                </a:solidFill>
              </a:rPr>
              <a:t>This option is especially useful for customers who want to quickly evaluate the service or don’t need to extend the local network to the cloud site.</a:t>
            </a:r>
          </a:p>
          <a:p>
            <a:pPr marL="216000" indent="-216000">
              <a:spcBef>
                <a:spcPts val="1200"/>
              </a:spcBef>
              <a:buFont typeface="Wingdings" panose="05000000000000000000" pitchFamily="2" charset="2"/>
              <a:buChar char="§"/>
            </a:pPr>
            <a:endParaRPr lang="en-US" sz="1400" dirty="0">
              <a:solidFill>
                <a:schemeClr val="bg2"/>
              </a:solidFill>
            </a:endParaRPr>
          </a:p>
        </p:txBody>
      </p:sp>
      <p:pic>
        <p:nvPicPr>
          <p:cNvPr id="3" name="Picture 2"/>
          <p:cNvPicPr>
            <a:picLocks noChangeAspect="1"/>
          </p:cNvPicPr>
          <p:nvPr/>
        </p:nvPicPr>
        <p:blipFill>
          <a:blip r:embed="rId2"/>
          <a:stretch>
            <a:fillRect/>
          </a:stretch>
        </p:blipFill>
        <p:spPr>
          <a:xfrm>
            <a:off x="4999698" y="1289955"/>
            <a:ext cx="3749015" cy="2876603"/>
          </a:xfrm>
          <a:prstGeom prst="rect">
            <a:avLst/>
          </a:prstGeom>
          <a:solidFill>
            <a:schemeClr val="bg2"/>
          </a:solidFill>
          <a:ln w="9525">
            <a:noFill/>
          </a:ln>
          <a:effectLst>
            <a:outerShdw blurRad="254000" sx="102000" sy="102000" algn="ctr" rotWithShape="0">
              <a:prstClr val="black">
                <a:alpha val="25000"/>
              </a:prstClr>
            </a:outerShdw>
          </a:effectLst>
        </p:spPr>
      </p:pic>
    </p:spTree>
    <p:extLst>
      <p:ext uri="{BB962C8B-B14F-4D97-AF65-F5344CB8AC3E}">
        <p14:creationId xmlns:p14="http://schemas.microsoft.com/office/powerpoint/2010/main" val="60568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servers RPO compliance tracking</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2" name="Rectangle 11"/>
          <p:cNvSpPr/>
          <p:nvPr/>
        </p:nvSpPr>
        <p:spPr>
          <a:xfrm>
            <a:off x="383607" y="1386857"/>
            <a:ext cx="3537752" cy="1938992"/>
          </a:xfrm>
          <a:prstGeom prst="rect">
            <a:avLst/>
          </a:prstGeom>
        </p:spPr>
        <p:txBody>
          <a:bodyPr wrap="square" lIns="0" tIns="0" rIns="0" bIns="0">
            <a:noAutofit/>
          </a:bodyPr>
          <a:lstStyle/>
          <a:p>
            <a:r>
              <a:rPr lang="en-US" sz="1400" dirty="0">
                <a:solidFill>
                  <a:schemeClr val="bg2"/>
                </a:solidFill>
              </a:rPr>
              <a:t>Define recovery point thresholds for the recovery servers to identify how "fresh" the cloud backup of the original machine (to perform failover) should be. </a:t>
            </a:r>
          </a:p>
          <a:p>
            <a:endParaRPr lang="en-US" sz="1400" dirty="0">
              <a:solidFill>
                <a:schemeClr val="bg2"/>
              </a:solidFill>
            </a:endParaRPr>
          </a:p>
          <a:p>
            <a:r>
              <a:rPr lang="en-US" sz="1400" dirty="0">
                <a:solidFill>
                  <a:schemeClr val="bg2"/>
                </a:solidFill>
              </a:rPr>
              <a:t>Track recovery point objective (RPO) compliance in real time via the web console. Get alerts if the threshold is exceed.</a:t>
            </a:r>
            <a:endParaRPr lang="ru-RU" sz="1400" dirty="0">
              <a:solidFill>
                <a:schemeClr val="bg2"/>
              </a:solidFill>
            </a:endParaRPr>
          </a:p>
        </p:txBody>
      </p:sp>
      <p:sp>
        <p:nvSpPr>
          <p:cNvPr id="13" name="Rectangle 12"/>
          <p:cNvSpPr/>
          <p:nvPr/>
        </p:nvSpPr>
        <p:spPr>
          <a:xfrm>
            <a:off x="288099" y="688503"/>
            <a:ext cx="6676372" cy="369332"/>
          </a:xfrm>
          <a:prstGeom prst="rect">
            <a:avLst/>
          </a:prstGeom>
        </p:spPr>
        <p:txBody>
          <a:bodyPr wrap="square">
            <a:spAutoFit/>
          </a:bodyPr>
          <a:lstStyle/>
          <a:p>
            <a:r>
              <a:rPr lang="en-US" dirty="0">
                <a:solidFill>
                  <a:srgbClr val="005ABE"/>
                </a:solidFill>
              </a:rPr>
              <a:t>Improve SLA compliance</a:t>
            </a:r>
          </a:p>
        </p:txBody>
      </p:sp>
      <p:grpSp>
        <p:nvGrpSpPr>
          <p:cNvPr id="11" name="Group 10"/>
          <p:cNvGrpSpPr/>
          <p:nvPr/>
        </p:nvGrpSpPr>
        <p:grpSpPr>
          <a:xfrm>
            <a:off x="4343073" y="1386857"/>
            <a:ext cx="4405640" cy="2265536"/>
            <a:chOff x="4343073" y="1402097"/>
            <a:chExt cx="4405640" cy="2265536"/>
          </a:xfrm>
        </p:grpSpPr>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l="25192" t="16713" r="21126" b="37281"/>
            <a:stretch/>
          </p:blipFill>
          <p:spPr>
            <a:xfrm>
              <a:off x="4343073" y="1402099"/>
              <a:ext cx="4405640" cy="2265534"/>
            </a:xfrm>
            <a:prstGeom prst="rect">
              <a:avLst/>
            </a:prstGeom>
            <a:solidFill>
              <a:schemeClr val="bg2"/>
            </a:solidFill>
            <a:ln w="9525">
              <a:noFill/>
            </a:ln>
            <a:effectLst>
              <a:outerShdw blurRad="254000" sx="102000" sy="102000" algn="ctr" rotWithShape="0">
                <a:prstClr val="black">
                  <a:alpha val="25000"/>
                </a:prstClr>
              </a:outerShdw>
            </a:effectLst>
          </p:spPr>
        </p:pic>
        <p:sp>
          <p:nvSpPr>
            <p:cNvPr id="14" name="Rectangle 13"/>
            <p:cNvSpPr/>
            <p:nvPr/>
          </p:nvSpPr>
          <p:spPr>
            <a:xfrm>
              <a:off x="7650480" y="1402097"/>
              <a:ext cx="1098233" cy="2265535"/>
            </a:xfrm>
            <a:prstGeom prst="rect">
              <a:avLst/>
            </a:prstGeom>
            <a:noFill/>
            <a:ln>
              <a:solidFill>
                <a:srgbClr val="005ABE"/>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grpSp>
    </p:spTree>
    <p:extLst>
      <p:ext uri="{BB962C8B-B14F-4D97-AF65-F5344CB8AC3E}">
        <p14:creationId xmlns:p14="http://schemas.microsoft.com/office/powerpoint/2010/main" val="273663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“Disaster Recovery” section</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1" name="Rectangle 10"/>
          <p:cNvSpPr/>
          <p:nvPr/>
        </p:nvSpPr>
        <p:spPr>
          <a:xfrm>
            <a:off x="288099" y="688503"/>
            <a:ext cx="6676372" cy="369332"/>
          </a:xfrm>
          <a:prstGeom prst="rect">
            <a:avLst/>
          </a:prstGeom>
        </p:spPr>
        <p:txBody>
          <a:bodyPr wrap="square">
            <a:spAutoFit/>
          </a:bodyPr>
          <a:lstStyle/>
          <a:p>
            <a:r>
              <a:rPr lang="en-US" dirty="0">
                <a:solidFill>
                  <a:srgbClr val="005ABE"/>
                </a:solidFill>
              </a:rPr>
              <a:t>Reduce management overhead</a:t>
            </a:r>
          </a:p>
        </p:txBody>
      </p:sp>
      <p:sp>
        <p:nvSpPr>
          <p:cNvPr id="12" name="Rectangle 11"/>
          <p:cNvSpPr/>
          <p:nvPr/>
        </p:nvSpPr>
        <p:spPr>
          <a:xfrm>
            <a:off x="383607" y="1402099"/>
            <a:ext cx="3014913" cy="1600438"/>
          </a:xfrm>
          <a:prstGeom prst="rect">
            <a:avLst/>
          </a:prstGeom>
        </p:spPr>
        <p:txBody>
          <a:bodyPr wrap="square" lIns="0" tIns="0" rIns="0" bIns="0">
            <a:noAutofit/>
          </a:bodyPr>
          <a:lstStyle/>
          <a:p>
            <a:r>
              <a:rPr lang="en-US" sz="1400" dirty="0">
                <a:solidFill>
                  <a:schemeClr val="bg2"/>
                </a:solidFill>
              </a:rPr>
              <a:t>Find all disaster recovery controls conveniently located in the new “Disaster Recovery” section.</a:t>
            </a:r>
          </a:p>
          <a:p>
            <a:endParaRPr lang="en-US" sz="1400" dirty="0">
              <a:solidFill>
                <a:schemeClr val="bg2"/>
              </a:solidFill>
            </a:endParaRPr>
          </a:p>
          <a:p>
            <a:r>
              <a:rPr lang="en-US" sz="1400" dirty="0">
                <a:solidFill>
                  <a:schemeClr val="bg2"/>
                </a:solidFill>
              </a:rPr>
              <a:t>Manage key functionality using separated tabs: server list, runbooks, connectivity settings.</a:t>
            </a:r>
          </a:p>
        </p:txBody>
      </p:sp>
      <p:pic>
        <p:nvPicPr>
          <p:cNvPr id="13" name="Content Placeholder 30"/>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4240244" y="1402099"/>
            <a:ext cx="4508469" cy="2705081"/>
          </a:xfrm>
          <a:prstGeom prst="rect">
            <a:avLst/>
          </a:prstGeom>
          <a:solidFill>
            <a:schemeClr val="bg2"/>
          </a:solidFill>
          <a:ln w="9525">
            <a:noFill/>
          </a:ln>
          <a:effectLst>
            <a:outerShdw blurRad="254000" sx="102000" sy="102000" algn="ctr" rotWithShape="0">
              <a:prstClr val="black">
                <a:alpha val="25000"/>
              </a:prstClr>
            </a:outerShdw>
          </a:effectLst>
        </p:spPr>
      </p:pic>
    </p:spTree>
    <p:extLst>
      <p:ext uri="{BB962C8B-B14F-4D97-AF65-F5344CB8AC3E}">
        <p14:creationId xmlns:p14="http://schemas.microsoft.com/office/powerpoint/2010/main" val="55880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Redesigned cloud server management UI</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1" name="Rectangle 10"/>
          <p:cNvSpPr/>
          <p:nvPr/>
        </p:nvSpPr>
        <p:spPr>
          <a:xfrm>
            <a:off x="288099" y="688503"/>
            <a:ext cx="6676372" cy="369332"/>
          </a:xfrm>
          <a:prstGeom prst="rect">
            <a:avLst/>
          </a:prstGeom>
        </p:spPr>
        <p:txBody>
          <a:bodyPr wrap="square">
            <a:spAutoFit/>
          </a:bodyPr>
          <a:lstStyle/>
          <a:p>
            <a:r>
              <a:rPr lang="en-US" dirty="0">
                <a:solidFill>
                  <a:srgbClr val="005ABE"/>
                </a:solidFill>
              </a:rPr>
              <a:t>Gain greater visibility into your cloud server environment  </a:t>
            </a:r>
          </a:p>
        </p:txBody>
      </p:sp>
      <p:sp>
        <p:nvSpPr>
          <p:cNvPr id="13" name="Rectangle 12"/>
          <p:cNvSpPr/>
          <p:nvPr/>
        </p:nvSpPr>
        <p:spPr>
          <a:xfrm>
            <a:off x="383607" y="1337164"/>
            <a:ext cx="3385311" cy="2769989"/>
          </a:xfrm>
          <a:prstGeom prst="rect">
            <a:avLst/>
          </a:prstGeom>
        </p:spPr>
        <p:txBody>
          <a:bodyPr wrap="square" lIns="0" tIns="0" rIns="0" bIns="0">
            <a:noAutofit/>
          </a:bodyPr>
          <a:lstStyle/>
          <a:p>
            <a:pPr>
              <a:spcBef>
                <a:spcPts val="600"/>
              </a:spcBef>
            </a:pPr>
            <a:r>
              <a:rPr lang="en-US" sz="1400" b="1" dirty="0">
                <a:solidFill>
                  <a:schemeClr val="bg2"/>
                </a:solidFill>
              </a:rPr>
              <a:t>Improvements in the cloud server management interface include</a:t>
            </a:r>
            <a:r>
              <a:rPr lang="en-US" sz="1400" dirty="0">
                <a:solidFill>
                  <a:schemeClr val="bg2"/>
                </a:solidFill>
              </a:rPr>
              <a:t>:</a:t>
            </a:r>
          </a:p>
          <a:p>
            <a:pPr marL="285750" indent="-285750">
              <a:spcBef>
                <a:spcPts val="600"/>
              </a:spcBef>
              <a:buFont typeface="Wingdings" panose="05000000000000000000" pitchFamily="2" charset="2"/>
              <a:buChar char="§"/>
            </a:pPr>
            <a:r>
              <a:rPr lang="en-US" sz="1400" dirty="0">
                <a:solidFill>
                  <a:schemeClr val="bg2"/>
                </a:solidFill>
              </a:rPr>
              <a:t>Device statuses are now more informative and actionable, </a:t>
            </a:r>
            <a:br>
              <a:rPr lang="ru-RU" sz="1400" dirty="0">
                <a:solidFill>
                  <a:schemeClr val="bg2"/>
                </a:solidFill>
              </a:rPr>
            </a:br>
            <a:r>
              <a:rPr lang="en-US" sz="1400" dirty="0">
                <a:solidFill>
                  <a:schemeClr val="bg2"/>
                </a:solidFill>
              </a:rPr>
              <a:t>and based on alerts. </a:t>
            </a:r>
          </a:p>
          <a:p>
            <a:pPr marL="285750" indent="-285750">
              <a:spcBef>
                <a:spcPts val="600"/>
              </a:spcBef>
              <a:buFont typeface="Wingdings" panose="05000000000000000000" pitchFamily="2" charset="2"/>
              <a:buChar char="§"/>
            </a:pPr>
            <a:r>
              <a:rPr lang="en-US" sz="1400" dirty="0">
                <a:solidFill>
                  <a:schemeClr val="bg2"/>
                </a:solidFill>
              </a:rPr>
              <a:t>The “Machine status” column is kept in the table but is now called “State”.  </a:t>
            </a:r>
          </a:p>
          <a:p>
            <a:pPr marL="285750" indent="-285750">
              <a:spcBef>
                <a:spcPts val="600"/>
              </a:spcBef>
              <a:buFont typeface="Wingdings" panose="05000000000000000000" pitchFamily="2" charset="2"/>
              <a:buChar char="§"/>
            </a:pPr>
            <a:r>
              <a:rPr lang="en-US" sz="1400" dirty="0">
                <a:solidFill>
                  <a:schemeClr val="bg2"/>
                </a:solidFill>
              </a:rPr>
              <a:t>A new “VM state” column is added.</a:t>
            </a:r>
          </a:p>
          <a:p>
            <a:pPr marL="285750" indent="-285750">
              <a:spcBef>
                <a:spcPts val="600"/>
              </a:spcBef>
              <a:buFont typeface="Wingdings" panose="05000000000000000000" pitchFamily="2" charset="2"/>
              <a:buChar char="§"/>
            </a:pPr>
            <a:r>
              <a:rPr lang="en-US" sz="1400" dirty="0">
                <a:solidFill>
                  <a:schemeClr val="bg2"/>
                </a:solidFill>
              </a:rPr>
              <a:t>The “Backup status” column is replaced with a more informative “Last recovery point” column.</a:t>
            </a:r>
            <a:endParaRPr lang="ru-RU" sz="1400" dirty="0">
              <a:solidFill>
                <a:schemeClr val="bg2"/>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3630" t="-1" r="14574" b="37630"/>
          <a:stretch/>
        </p:blipFill>
        <p:spPr>
          <a:xfrm>
            <a:off x="4168139" y="1401934"/>
            <a:ext cx="4580573" cy="2238291"/>
          </a:xfrm>
          <a:prstGeom prst="rect">
            <a:avLst/>
          </a:prstGeom>
          <a:solidFill>
            <a:schemeClr val="bg2"/>
          </a:solidFill>
          <a:ln w="9525">
            <a:noFill/>
          </a:ln>
          <a:effectLst>
            <a:outerShdw blurRad="254000" sx="102000" sy="102000" algn="ctr" rotWithShape="0">
              <a:prstClr val="black">
                <a:alpha val="25000"/>
              </a:prstClr>
            </a:outerShdw>
          </a:effectLst>
        </p:spPr>
      </p:pic>
    </p:spTree>
    <p:extLst>
      <p:ext uri="{BB962C8B-B14F-4D97-AF65-F5344CB8AC3E}">
        <p14:creationId xmlns:p14="http://schemas.microsoft.com/office/powerpoint/2010/main" val="428803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754" y="1962352"/>
            <a:ext cx="7384005" cy="1218795"/>
          </a:xfrm>
        </p:spPr>
        <p:txBody>
          <a:bodyPr/>
          <a:lstStyle/>
          <a:p>
            <a:r>
              <a:rPr lang="en-US" dirty="0"/>
              <a:t>New Features in Acronis Notary Cloud</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Tree>
    <p:extLst>
      <p:ext uri="{BB962C8B-B14F-4D97-AF65-F5344CB8AC3E}">
        <p14:creationId xmlns:p14="http://schemas.microsoft.com/office/powerpoint/2010/main" val="187702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in Acronis Notary Cloud </a:t>
            </a:r>
            <a:r>
              <a:rPr lang="en-US" sz="1200" dirty="0">
                <a:solidFill>
                  <a:srgbClr val="00204D"/>
                </a:solidFill>
              </a:rPr>
              <a:t>(1)</a:t>
            </a:r>
            <a:endParaRPr lang="ru-RU" dirty="0"/>
          </a:p>
        </p:txBody>
      </p:sp>
      <p:sp>
        <p:nvSpPr>
          <p:cNvPr id="3" name="Content Placeholder 2"/>
          <p:cNvSpPr>
            <a:spLocks noGrp="1"/>
          </p:cNvSpPr>
          <p:nvPr>
            <p:ph sz="quarter" idx="10"/>
          </p:nvPr>
        </p:nvSpPr>
        <p:spPr>
          <a:xfrm>
            <a:off x="383607" y="1387793"/>
            <a:ext cx="3731193" cy="2955607"/>
          </a:xfrm>
        </p:spPr>
        <p:txBody>
          <a:bodyPr/>
          <a:lstStyle/>
          <a:p>
            <a:pPr>
              <a:spcBef>
                <a:spcPts val="1200"/>
              </a:spcBef>
            </a:pPr>
            <a:r>
              <a:rPr lang="en-US" sz="1400" dirty="0"/>
              <a:t>Enable verification via a new public </a:t>
            </a:r>
            <a:r>
              <a:rPr lang="en-US" sz="1400" dirty="0">
                <a:hlinkClick r:id="rId3"/>
              </a:rPr>
              <a:t>webpage </a:t>
            </a:r>
            <a:r>
              <a:rPr lang="en-US" sz="1400" dirty="0"/>
              <a:t>that allows users to verify files without utilizing the Acronis Notary Cloud UI. </a:t>
            </a:r>
          </a:p>
          <a:p>
            <a:pPr>
              <a:spcBef>
                <a:spcPts val="1200"/>
              </a:spcBef>
            </a:pPr>
            <a:r>
              <a:rPr lang="en-US" sz="1400" dirty="0"/>
              <a:t>Verify data with ease by uploading a file or even just its hash – this is especially useful for companies with strict compliance standards. </a:t>
            </a:r>
          </a:p>
          <a:p>
            <a:pPr>
              <a:spcBef>
                <a:spcPts val="1200"/>
              </a:spcBef>
            </a:pPr>
            <a:r>
              <a:rPr lang="en-US" sz="1400" dirty="0"/>
              <a:t>Stay secure with limited access to file verification. A notarization certificate ID is now required for every verification transaction.</a:t>
            </a:r>
            <a:endParaRPr lang="ru-RU" sz="1400"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2" name="Rectangle 11"/>
          <p:cNvSpPr/>
          <p:nvPr/>
        </p:nvSpPr>
        <p:spPr>
          <a:xfrm>
            <a:off x="295833" y="689293"/>
            <a:ext cx="7947943" cy="369332"/>
          </a:xfrm>
          <a:prstGeom prst="rect">
            <a:avLst/>
          </a:prstGeom>
        </p:spPr>
        <p:txBody>
          <a:bodyPr wrap="square">
            <a:spAutoFit/>
          </a:bodyPr>
          <a:lstStyle/>
          <a:p>
            <a:r>
              <a:rPr lang="en-US" dirty="0">
                <a:solidFill>
                  <a:srgbClr val="005ABE"/>
                </a:solidFill>
              </a:rPr>
              <a:t>Employ public verification while staying compliant with strengthened security </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208" y="1410653"/>
            <a:ext cx="3838506" cy="2787967"/>
          </a:xfrm>
          <a:prstGeom prst="rect">
            <a:avLst/>
          </a:prstGeom>
          <a:ln>
            <a:noFill/>
          </a:ln>
          <a:effectLst>
            <a:outerShdw blurRad="190500" sx="102000" sy="102000" algn="ctr" rotWithShape="0">
              <a:prstClr val="black">
                <a:alpha val="25000"/>
              </a:prstClr>
            </a:outerShdw>
          </a:effectLst>
        </p:spPr>
      </p:pic>
    </p:spTree>
    <p:extLst>
      <p:ext uri="{BB962C8B-B14F-4D97-AF65-F5344CB8AC3E}">
        <p14:creationId xmlns:p14="http://schemas.microsoft.com/office/powerpoint/2010/main" val="113327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233843"/>
            <a:ext cx="8365106" cy="713596"/>
          </a:xfrm>
        </p:spPr>
        <p:txBody>
          <a:bodyPr/>
          <a:lstStyle/>
          <a:p>
            <a:r>
              <a:rPr lang="en-US" dirty="0"/>
              <a:t>New in Acronis Notary Cloud </a:t>
            </a:r>
            <a:r>
              <a:rPr lang="en-US" sz="1200" dirty="0">
                <a:solidFill>
                  <a:srgbClr val="00204D"/>
                </a:solidFill>
              </a:rPr>
              <a:t>(2)</a:t>
            </a:r>
            <a:endParaRPr lang="ru-RU" dirty="0"/>
          </a:p>
        </p:txBody>
      </p:sp>
      <p:sp>
        <p:nvSpPr>
          <p:cNvPr id="3" name="Content Placeholder 2"/>
          <p:cNvSpPr>
            <a:spLocks noGrp="1"/>
          </p:cNvSpPr>
          <p:nvPr>
            <p:ph sz="quarter" idx="10"/>
          </p:nvPr>
        </p:nvSpPr>
        <p:spPr>
          <a:xfrm>
            <a:off x="374650" y="1403033"/>
            <a:ext cx="3785869" cy="1630175"/>
          </a:xfrm>
        </p:spPr>
        <p:txBody>
          <a:bodyPr/>
          <a:lstStyle/>
          <a:p>
            <a:pPr marL="0" indent="0">
              <a:buNone/>
            </a:pPr>
            <a:r>
              <a:rPr lang="en-US" sz="1400" dirty="0"/>
              <a:t>Benefit from redesigned Notarization Certificates. Certificates include more helpful information like transaction requestor (company and person), file size, hash and more.</a:t>
            </a:r>
            <a:endParaRPr lang="ru-RU" sz="1400"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2" name="Rectangle 11"/>
          <p:cNvSpPr/>
          <p:nvPr/>
        </p:nvSpPr>
        <p:spPr>
          <a:xfrm>
            <a:off x="295833" y="677935"/>
            <a:ext cx="8443923" cy="369332"/>
          </a:xfrm>
          <a:prstGeom prst="rect">
            <a:avLst/>
          </a:prstGeom>
        </p:spPr>
        <p:txBody>
          <a:bodyPr wrap="square">
            <a:spAutoFit/>
          </a:bodyPr>
          <a:lstStyle/>
          <a:p>
            <a:r>
              <a:rPr lang="en-US" dirty="0">
                <a:solidFill>
                  <a:srgbClr val="005ABE"/>
                </a:solidFill>
              </a:rPr>
              <a:t>Utilize personalized notarization certificates for better transparency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393" y="1403033"/>
            <a:ext cx="3965320" cy="2787968"/>
          </a:xfrm>
          <a:prstGeom prst="rect">
            <a:avLst/>
          </a:prstGeom>
          <a:ln>
            <a:noFill/>
          </a:ln>
          <a:effectLst>
            <a:outerShdw blurRad="190500" sx="102000" sy="102000" algn="ctr" rotWithShape="0">
              <a:prstClr val="black">
                <a:alpha val="25000"/>
              </a:prstClr>
            </a:outerShdw>
          </a:effectLst>
        </p:spPr>
      </p:pic>
    </p:spTree>
    <p:extLst>
      <p:ext uri="{BB962C8B-B14F-4D97-AF65-F5344CB8AC3E}">
        <p14:creationId xmlns:p14="http://schemas.microsoft.com/office/powerpoint/2010/main" val="227446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1"/>
          </p:nvPr>
        </p:nvSpPr>
        <p:spPr>
          <a:xfrm>
            <a:off x="374649" y="955132"/>
            <a:ext cx="8374063" cy="3384551"/>
          </a:xfrm>
        </p:spPr>
        <p:txBody>
          <a:bodyPr/>
          <a:lstStyle/>
          <a:p>
            <a:pPr>
              <a:spcBef>
                <a:spcPts val="1200"/>
              </a:spcBef>
            </a:pPr>
            <a:r>
              <a:rPr lang="en-US" sz="1800" dirty="0">
                <a:solidFill>
                  <a:schemeClr val="bg2"/>
                </a:solidFill>
              </a:rPr>
              <a:t>New edition-based feature management</a:t>
            </a:r>
          </a:p>
          <a:p>
            <a:pPr>
              <a:spcBef>
                <a:spcPts val="1200"/>
              </a:spcBef>
            </a:pPr>
            <a:r>
              <a:rPr lang="en-US" sz="1800" dirty="0">
                <a:solidFill>
                  <a:schemeClr val="bg2"/>
                </a:solidFill>
              </a:rPr>
              <a:t>New Licensing for Acronis Backup Cloud and Acronis Disaster Recovery Cloud</a:t>
            </a:r>
          </a:p>
          <a:p>
            <a:pPr>
              <a:spcBef>
                <a:spcPts val="1200"/>
              </a:spcBef>
            </a:pPr>
            <a:r>
              <a:rPr lang="en-US" sz="1800" dirty="0">
                <a:solidFill>
                  <a:schemeClr val="bg2"/>
                </a:solidFill>
              </a:rPr>
              <a:t>New features and enhancements in:</a:t>
            </a:r>
          </a:p>
          <a:p>
            <a:pPr marL="504000" lvl="2" indent="-216000">
              <a:lnSpc>
                <a:spcPct val="100000"/>
              </a:lnSpc>
              <a:spcBef>
                <a:spcPts val="1200"/>
              </a:spcBef>
              <a:buFont typeface="Arial" panose="020B0604020202020204" pitchFamily="34" charset="0"/>
              <a:buChar char="•"/>
            </a:pPr>
            <a:r>
              <a:rPr lang="en-US" sz="1600" dirty="0">
                <a:solidFill>
                  <a:schemeClr val="tx2"/>
                </a:solidFill>
              </a:rPr>
              <a:t>Acronis Cyber Cloud management portal</a:t>
            </a:r>
          </a:p>
          <a:p>
            <a:pPr marL="504000" lvl="2" indent="-216000">
              <a:lnSpc>
                <a:spcPct val="100000"/>
              </a:lnSpc>
              <a:spcBef>
                <a:spcPts val="600"/>
              </a:spcBef>
              <a:buFont typeface="Arial" panose="020B0604020202020204" pitchFamily="34" charset="0"/>
              <a:buChar char="•"/>
            </a:pPr>
            <a:r>
              <a:rPr lang="en-US" sz="1600" dirty="0">
                <a:solidFill>
                  <a:schemeClr val="tx2"/>
                </a:solidFill>
              </a:rPr>
              <a:t>Acronis Backup Cloud</a:t>
            </a:r>
          </a:p>
          <a:p>
            <a:pPr marL="504000" lvl="2" indent="-216000">
              <a:lnSpc>
                <a:spcPct val="100000"/>
              </a:lnSpc>
              <a:spcBef>
                <a:spcPts val="600"/>
              </a:spcBef>
              <a:buFont typeface="Arial" panose="020B0604020202020204" pitchFamily="34" charset="0"/>
              <a:buChar char="•"/>
            </a:pPr>
            <a:r>
              <a:rPr lang="en-US" sz="1600" dirty="0">
                <a:solidFill>
                  <a:schemeClr val="tx2"/>
                </a:solidFill>
              </a:rPr>
              <a:t>Acronis Disaster Recovery Cloud</a:t>
            </a:r>
          </a:p>
          <a:p>
            <a:pPr marL="504000" lvl="2" indent="-216000">
              <a:lnSpc>
                <a:spcPct val="100000"/>
              </a:lnSpc>
              <a:spcBef>
                <a:spcPts val="600"/>
              </a:spcBef>
              <a:buFont typeface="Arial" panose="020B0604020202020204" pitchFamily="34" charset="0"/>
              <a:buChar char="•"/>
            </a:pPr>
            <a:r>
              <a:rPr lang="en-US" sz="1600" dirty="0">
                <a:solidFill>
                  <a:schemeClr val="tx2"/>
                </a:solidFill>
              </a:rPr>
              <a:t>Acronis Notary Cloud</a:t>
            </a:r>
          </a:p>
        </p:txBody>
      </p:sp>
      <p:sp>
        <p:nvSpPr>
          <p:cNvPr id="2" name="Title 1"/>
          <p:cNvSpPr>
            <a:spLocks noGrp="1"/>
          </p:cNvSpPr>
          <p:nvPr>
            <p:ph type="title"/>
          </p:nvPr>
        </p:nvSpPr>
        <p:spPr/>
        <p:txBody>
          <a:bodyPr/>
          <a:lstStyle/>
          <a:p>
            <a:r>
              <a:rPr lang="en-US"/>
              <a:t>Presentation contents</a:t>
            </a:r>
            <a:endParaRPr lang="en-US" dirty="0"/>
          </a:p>
        </p:txBody>
      </p:sp>
      <p:sp>
        <p:nvSpPr>
          <p:cNvPr id="30" name="Text Placeholder 29"/>
          <p:cNvSpPr>
            <a:spLocks noGrp="1"/>
          </p:cNvSpPr>
          <p:nvPr>
            <p:ph type="body" sz="quarter" idx="12"/>
          </p:nvPr>
        </p:nvSpPr>
        <p:spPr/>
        <p:txBody>
          <a:bodyPr/>
          <a:lstStyle/>
          <a:p>
            <a:endParaRPr lang="en-US"/>
          </a:p>
        </p:txBody>
      </p:sp>
      <p:sp>
        <p:nvSpPr>
          <p:cNvPr id="31" name="Text Placeholder 30"/>
          <p:cNvSpPr>
            <a:spLocks noGrp="1"/>
          </p:cNvSpPr>
          <p:nvPr>
            <p:ph type="body" sz="quarter" idx="13"/>
          </p:nvPr>
        </p:nvSpPr>
        <p:spPr/>
        <p:txBody>
          <a:bodyPr/>
          <a:lstStyle/>
          <a:p>
            <a:endParaRPr lang="en-US"/>
          </a:p>
        </p:txBody>
      </p:sp>
      <p:sp>
        <p:nvSpPr>
          <p:cNvPr id="32" name="Text Placeholder 31"/>
          <p:cNvSpPr>
            <a:spLocks noGrp="1"/>
          </p:cNvSpPr>
          <p:nvPr>
            <p:ph type="body" sz="quarter" idx="14"/>
          </p:nvPr>
        </p:nvSpPr>
        <p:spPr/>
        <p:txBody>
          <a:bodyPr/>
          <a:lstStyle/>
          <a:p>
            <a:endParaRPr lang="en-US"/>
          </a:p>
        </p:txBody>
      </p:sp>
      <p:sp>
        <p:nvSpPr>
          <p:cNvPr id="33" name="Text Placeholder 32"/>
          <p:cNvSpPr>
            <a:spLocks noGrp="1"/>
          </p:cNvSpPr>
          <p:nvPr>
            <p:ph type="body" sz="quarter" idx="15"/>
          </p:nvPr>
        </p:nvSpPr>
        <p:spPr/>
        <p:txBody>
          <a:bodyPr/>
          <a:lstStyle/>
          <a:p>
            <a:endParaRPr lang="en-US"/>
          </a:p>
        </p:txBody>
      </p:sp>
      <p:sp>
        <p:nvSpPr>
          <p:cNvPr id="34" name="Text Placeholder 33"/>
          <p:cNvSpPr>
            <a:spLocks noGrp="1"/>
          </p:cNvSpPr>
          <p:nvPr>
            <p:ph type="body" sz="quarter" idx="16"/>
          </p:nvPr>
        </p:nvSpPr>
        <p:spPr/>
        <p:txBody>
          <a:bodyPr/>
          <a:lstStyle/>
          <a:p>
            <a:endParaRPr lang="en-US"/>
          </a:p>
        </p:txBody>
      </p:sp>
      <p:sp>
        <p:nvSpPr>
          <p:cNvPr id="35" name="Text Placeholder 34"/>
          <p:cNvSpPr>
            <a:spLocks noGrp="1"/>
          </p:cNvSpPr>
          <p:nvPr>
            <p:ph type="body" sz="quarter" idx="17"/>
          </p:nvPr>
        </p:nvSpPr>
        <p:spPr/>
        <p:txBody>
          <a:bodyPr/>
          <a:lstStyle/>
          <a:p>
            <a:endParaRPr lang="en-US"/>
          </a:p>
        </p:txBody>
      </p:sp>
      <p:sp>
        <p:nvSpPr>
          <p:cNvPr id="36" name="Text Placeholder 35"/>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421336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ru-RU"/>
          </a:p>
        </p:txBody>
      </p:sp>
      <p:sp>
        <p:nvSpPr>
          <p:cNvPr id="3" name="Text Placeholder 2"/>
          <p:cNvSpPr>
            <a:spLocks noGrp="1"/>
          </p:cNvSpPr>
          <p:nvPr>
            <p:ph type="body" sz="quarter" idx="13"/>
          </p:nvPr>
        </p:nvSpPr>
        <p:spPr/>
        <p:txBody>
          <a:bodyPr/>
          <a:lstStyle/>
          <a:p>
            <a:endParaRPr lang="ru-RU"/>
          </a:p>
        </p:txBody>
      </p:sp>
      <p:sp>
        <p:nvSpPr>
          <p:cNvPr id="4" name="Text Placeholder 3"/>
          <p:cNvSpPr>
            <a:spLocks noGrp="1"/>
          </p:cNvSpPr>
          <p:nvPr>
            <p:ph type="body" sz="quarter" idx="14"/>
          </p:nvPr>
        </p:nvSpPr>
        <p:spPr/>
        <p:txBody>
          <a:bodyPr/>
          <a:lstStyle/>
          <a:p>
            <a:endParaRPr lang="ru-RU"/>
          </a:p>
        </p:txBody>
      </p:sp>
      <p:sp>
        <p:nvSpPr>
          <p:cNvPr id="5" name="Text Placeholder 4"/>
          <p:cNvSpPr>
            <a:spLocks noGrp="1"/>
          </p:cNvSpPr>
          <p:nvPr>
            <p:ph type="body" sz="quarter" idx="15"/>
          </p:nvPr>
        </p:nvSpPr>
        <p:spPr/>
        <p:txBody>
          <a:bodyPr/>
          <a:lstStyle/>
          <a:p>
            <a:endParaRPr lang="ru-RU"/>
          </a:p>
        </p:txBody>
      </p:sp>
      <p:sp>
        <p:nvSpPr>
          <p:cNvPr id="6" name="Text Placeholder 5"/>
          <p:cNvSpPr>
            <a:spLocks noGrp="1"/>
          </p:cNvSpPr>
          <p:nvPr>
            <p:ph type="body" sz="quarter" idx="16"/>
          </p:nvPr>
        </p:nvSpPr>
        <p:spPr/>
        <p:txBody>
          <a:bodyPr/>
          <a:lstStyle/>
          <a:p>
            <a:endParaRPr lang="ru-RU"/>
          </a:p>
        </p:txBody>
      </p:sp>
      <p:sp>
        <p:nvSpPr>
          <p:cNvPr id="7" name="Text Placeholder 6"/>
          <p:cNvSpPr>
            <a:spLocks noGrp="1"/>
          </p:cNvSpPr>
          <p:nvPr>
            <p:ph type="body" sz="quarter" idx="17"/>
          </p:nvPr>
        </p:nvSpPr>
        <p:spPr/>
        <p:txBody>
          <a:bodyPr/>
          <a:lstStyle/>
          <a:p>
            <a:endParaRPr lang="ru-RU"/>
          </a:p>
        </p:txBody>
      </p:sp>
      <p:sp>
        <p:nvSpPr>
          <p:cNvPr id="8" name="Text Placeholder 7"/>
          <p:cNvSpPr>
            <a:spLocks noGrp="1"/>
          </p:cNvSpPr>
          <p:nvPr>
            <p:ph type="body" sz="quarter" idx="18"/>
          </p:nvPr>
        </p:nvSpPr>
        <p:spPr/>
        <p:txBody>
          <a:bodyPr/>
          <a:lstStyle/>
          <a:p>
            <a:endParaRPr lang="ru-RU"/>
          </a:p>
        </p:txBody>
      </p:sp>
    </p:spTree>
    <p:extLst>
      <p:ext uri="{BB962C8B-B14F-4D97-AF65-F5344CB8AC3E}">
        <p14:creationId xmlns:p14="http://schemas.microsoft.com/office/powerpoint/2010/main" val="29406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754" y="1962352"/>
            <a:ext cx="7924045" cy="1218795"/>
          </a:xfrm>
        </p:spPr>
        <p:txBody>
          <a:bodyPr/>
          <a:lstStyle/>
          <a:p>
            <a:r>
              <a:rPr lang="en-US" dirty="0"/>
              <a:t>New Edition-Based </a:t>
            </a:r>
            <a:br>
              <a:rPr lang="en-US" dirty="0"/>
            </a:br>
            <a:r>
              <a:rPr lang="en-US" dirty="0"/>
              <a:t>Feature Management</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Tree>
    <p:extLst>
      <p:ext uri="{BB962C8B-B14F-4D97-AF65-F5344CB8AC3E}">
        <p14:creationId xmlns:p14="http://schemas.microsoft.com/office/powerpoint/2010/main" val="222820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sp>
        <p:nvSpPr>
          <p:cNvPr id="11" name="Rectangle 10"/>
          <p:cNvSpPr/>
          <p:nvPr/>
        </p:nvSpPr>
        <p:spPr>
          <a:xfrm>
            <a:off x="471770" y="397214"/>
            <a:ext cx="2919046" cy="559775"/>
          </a:xfrm>
          <a:prstGeom prst="rect">
            <a:avLst/>
          </a:prstGeom>
        </p:spPr>
        <p:txBody>
          <a:bodyPr wrap="square" lIns="0" tIns="0" rIns="0" bIns="0">
            <a:noAutofit/>
          </a:bodyPr>
          <a:lstStyle/>
          <a:p>
            <a:r>
              <a:rPr lang="en-US" b="1" dirty="0">
                <a:solidFill>
                  <a:schemeClr val="bg2"/>
                </a:solidFill>
              </a:rPr>
              <a:t>Acronis Cyber Cloud licensing structure in 7.9</a:t>
            </a:r>
            <a:endParaRPr lang="ru-RU" b="1" dirty="0">
              <a:solidFill>
                <a:schemeClr val="bg2"/>
              </a:solidFill>
            </a:endParaRPr>
          </a:p>
        </p:txBody>
      </p:sp>
      <p:sp>
        <p:nvSpPr>
          <p:cNvPr id="12" name="Rectangle 11"/>
          <p:cNvSpPr/>
          <p:nvPr/>
        </p:nvSpPr>
        <p:spPr>
          <a:xfrm>
            <a:off x="4839715" y="397214"/>
            <a:ext cx="3652025" cy="559775"/>
          </a:xfrm>
          <a:prstGeom prst="rect">
            <a:avLst/>
          </a:prstGeom>
        </p:spPr>
        <p:txBody>
          <a:bodyPr wrap="square" lIns="0" tIns="0" rIns="0" bIns="0">
            <a:noAutofit/>
          </a:bodyPr>
          <a:lstStyle/>
          <a:p>
            <a:r>
              <a:rPr lang="en-US" b="1" dirty="0">
                <a:solidFill>
                  <a:schemeClr val="bg2"/>
                </a:solidFill>
              </a:rPr>
              <a:t>New Acronis Cyber Cloud licensing structure in 8.0</a:t>
            </a:r>
            <a:endParaRPr lang="ru-RU" b="1" dirty="0">
              <a:solidFill>
                <a:schemeClr val="bg2"/>
              </a:solidFill>
            </a:endParaRPr>
          </a:p>
        </p:txBody>
      </p:sp>
      <p:sp>
        <p:nvSpPr>
          <p:cNvPr id="13" name="TextBox 12"/>
          <p:cNvSpPr txBox="1"/>
          <p:nvPr/>
        </p:nvSpPr>
        <p:spPr>
          <a:xfrm>
            <a:off x="1117998" y="1376431"/>
            <a:ext cx="237916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180000" bIns="0" rtlCol="0" anchor="ctr">
            <a:noAutofit/>
          </a:bodyPr>
          <a:lstStyle/>
          <a:p>
            <a:r>
              <a:rPr lang="en-US" sz="1400" b="1" dirty="0">
                <a:solidFill>
                  <a:schemeClr val="bg2"/>
                </a:solidFill>
              </a:rPr>
              <a:t>Acronis</a:t>
            </a:r>
            <a:r>
              <a:rPr lang="en-US" sz="1400" dirty="0">
                <a:solidFill>
                  <a:schemeClr val="bg2"/>
                </a:solidFill>
              </a:rPr>
              <a:t> Backup Cloud</a:t>
            </a:r>
          </a:p>
        </p:txBody>
      </p:sp>
      <p:sp>
        <p:nvSpPr>
          <p:cNvPr id="14" name="TextBox 13"/>
          <p:cNvSpPr txBox="1"/>
          <p:nvPr/>
        </p:nvSpPr>
        <p:spPr>
          <a:xfrm>
            <a:off x="1117998" y="2920158"/>
            <a:ext cx="237916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180000" bIns="0" rtlCol="0" anchor="ctr">
            <a:noAutofit/>
          </a:bodyPr>
          <a:lstStyle/>
          <a:p>
            <a:r>
              <a:rPr lang="en-US" sz="1400" b="1" dirty="0">
                <a:solidFill>
                  <a:schemeClr val="bg2"/>
                </a:solidFill>
              </a:rPr>
              <a:t>Acronis</a:t>
            </a:r>
            <a:r>
              <a:rPr lang="en-US" sz="1400" dirty="0">
                <a:solidFill>
                  <a:schemeClr val="bg2"/>
                </a:solidFill>
              </a:rPr>
              <a:t> Files Cloud</a:t>
            </a:r>
          </a:p>
        </p:txBody>
      </p:sp>
      <p:sp>
        <p:nvSpPr>
          <p:cNvPr id="16" name="TextBox 15"/>
          <p:cNvSpPr txBox="1"/>
          <p:nvPr/>
        </p:nvSpPr>
        <p:spPr>
          <a:xfrm>
            <a:off x="1791831" y="1828573"/>
            <a:ext cx="1376592" cy="451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en-US" sz="1200" dirty="0">
                <a:solidFill>
                  <a:schemeClr val="bg2"/>
                </a:solidFill>
              </a:rPr>
              <a:t>Acronis Disaster </a:t>
            </a:r>
            <a:br>
              <a:rPr lang="en-US" sz="1200" dirty="0">
                <a:solidFill>
                  <a:schemeClr val="bg2"/>
                </a:solidFill>
              </a:rPr>
            </a:br>
            <a:r>
              <a:rPr lang="en-US" sz="1200" dirty="0">
                <a:solidFill>
                  <a:schemeClr val="bg2"/>
                </a:solidFill>
              </a:rPr>
              <a:t>Recovery Cloud</a:t>
            </a:r>
          </a:p>
        </p:txBody>
      </p:sp>
      <p:sp>
        <p:nvSpPr>
          <p:cNvPr id="17" name="TextBox 16"/>
          <p:cNvSpPr txBox="1"/>
          <p:nvPr/>
        </p:nvSpPr>
        <p:spPr>
          <a:xfrm>
            <a:off x="1117998" y="3713589"/>
            <a:ext cx="237916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180000" bIns="0" rtlCol="0" anchor="ctr">
            <a:noAutofit/>
          </a:bodyPr>
          <a:lstStyle/>
          <a:p>
            <a:r>
              <a:rPr lang="en-US" sz="1400" b="1" dirty="0">
                <a:solidFill>
                  <a:schemeClr val="bg2"/>
                </a:solidFill>
              </a:rPr>
              <a:t>Acronis</a:t>
            </a:r>
            <a:r>
              <a:rPr lang="en-US" sz="1400" dirty="0">
                <a:solidFill>
                  <a:schemeClr val="bg2"/>
                </a:solidFill>
              </a:rPr>
              <a:t> Notary Cloud</a:t>
            </a:r>
          </a:p>
        </p:txBody>
      </p:sp>
      <p:sp>
        <p:nvSpPr>
          <p:cNvPr id="22" name="TextBox 21"/>
          <p:cNvSpPr txBox="1"/>
          <p:nvPr/>
        </p:nvSpPr>
        <p:spPr>
          <a:xfrm>
            <a:off x="6279964" y="1823284"/>
            <a:ext cx="1888108" cy="287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Autofit/>
          </a:bodyPr>
          <a:lstStyle/>
          <a:p>
            <a:r>
              <a:rPr lang="en-US" sz="1200" dirty="0">
                <a:solidFill>
                  <a:schemeClr val="bg2"/>
                </a:solidFill>
              </a:rPr>
              <a:t>Standard edition</a:t>
            </a:r>
          </a:p>
        </p:txBody>
      </p:sp>
      <p:sp>
        <p:nvSpPr>
          <p:cNvPr id="23" name="TextBox 22"/>
          <p:cNvSpPr txBox="1"/>
          <p:nvPr/>
        </p:nvSpPr>
        <p:spPr>
          <a:xfrm>
            <a:off x="6279963" y="2082052"/>
            <a:ext cx="1888107" cy="287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Autofit/>
          </a:bodyPr>
          <a:lstStyle/>
          <a:p>
            <a:r>
              <a:rPr lang="en-US" sz="1200" dirty="0">
                <a:solidFill>
                  <a:schemeClr val="bg2"/>
                </a:solidFill>
              </a:rPr>
              <a:t>Advanced edition</a:t>
            </a:r>
          </a:p>
        </p:txBody>
      </p:sp>
      <p:sp>
        <p:nvSpPr>
          <p:cNvPr id="24" name="TextBox 23"/>
          <p:cNvSpPr txBox="1"/>
          <p:nvPr/>
        </p:nvSpPr>
        <p:spPr>
          <a:xfrm>
            <a:off x="6279964" y="2335442"/>
            <a:ext cx="1888108" cy="287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Autofit/>
          </a:bodyPr>
          <a:lstStyle/>
          <a:p>
            <a:r>
              <a:rPr lang="en-US" sz="1200" dirty="0">
                <a:solidFill>
                  <a:schemeClr val="bg2"/>
                </a:solidFill>
              </a:rPr>
              <a:t>Disaster Recovery edition</a:t>
            </a:r>
          </a:p>
        </p:txBody>
      </p:sp>
      <p:cxnSp>
        <p:nvCxnSpPr>
          <p:cNvPr id="29" name="Straight Connector 28"/>
          <p:cNvCxnSpPr/>
          <p:nvPr/>
        </p:nvCxnSpPr>
        <p:spPr>
          <a:xfrm>
            <a:off x="4131330" y="287383"/>
            <a:ext cx="0" cy="4291148"/>
          </a:xfrm>
          <a:prstGeom prst="line">
            <a:avLst/>
          </a:prstGeom>
          <a:noFill/>
          <a:ln w="6350" cap="flat" cmpd="sng" algn="ctr">
            <a:gradFill>
              <a:gsLst>
                <a:gs pos="0">
                  <a:srgbClr val="4875B3">
                    <a:lumMod val="5000"/>
                    <a:lumOff val="95000"/>
                    <a:alpha val="0"/>
                  </a:srgbClr>
                </a:gs>
                <a:gs pos="50000">
                  <a:srgbClr val="011F4D">
                    <a:lumMod val="75000"/>
                    <a:lumOff val="25000"/>
                  </a:srgbClr>
                </a:gs>
                <a:gs pos="100000">
                  <a:srgbClr val="FFFFFF">
                    <a:alpha val="0"/>
                  </a:srgbClr>
                </a:gs>
              </a:gsLst>
              <a:lin ang="5400000" scaled="1"/>
            </a:gradFill>
            <a:prstDash val="solid"/>
            <a:miter lim="800000"/>
          </a:ln>
          <a:effectLst/>
        </p:spPr>
      </p:cxnSp>
      <p:pic>
        <p:nvPicPr>
          <p:cNvPr id="30" name="Picture 29">
            <a:extLst>
              <a:ext uri="{FF2B5EF4-FFF2-40B4-BE49-F238E27FC236}">
                <a16:creationId xmlns:a16="http://schemas.microsoft.com/office/drawing/2014/main" id="{1107415F-0A26-D84A-887A-68FF412D66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400" y="1235627"/>
            <a:ext cx="773010" cy="739140"/>
          </a:xfrm>
          <a:prstGeom prst="rect">
            <a:avLst/>
          </a:prstGeom>
        </p:spPr>
      </p:pic>
      <p:pic>
        <p:nvPicPr>
          <p:cNvPr id="31" name="Picture 30">
            <a:extLst>
              <a:ext uri="{FF2B5EF4-FFF2-40B4-BE49-F238E27FC236}">
                <a16:creationId xmlns:a16="http://schemas.microsoft.com/office/drawing/2014/main" id="{227C55E0-1EAC-3943-81BF-858AB31C8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400" y="2779719"/>
            <a:ext cx="773010" cy="739140"/>
          </a:xfrm>
          <a:prstGeom prst="rect">
            <a:avLst/>
          </a:prstGeom>
        </p:spPr>
      </p:pic>
      <p:pic>
        <p:nvPicPr>
          <p:cNvPr id="32" name="Picture 31">
            <a:extLst>
              <a:ext uri="{FF2B5EF4-FFF2-40B4-BE49-F238E27FC236}">
                <a16:creationId xmlns:a16="http://schemas.microsoft.com/office/drawing/2014/main" id="{BF8B0684-0DE5-C643-9EB4-027B195DE7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8707" y="1845125"/>
            <a:ext cx="451162" cy="426437"/>
          </a:xfrm>
          <a:prstGeom prst="rect">
            <a:avLst/>
          </a:prstGeom>
        </p:spPr>
      </p:pic>
      <p:pic>
        <p:nvPicPr>
          <p:cNvPr id="33" name="Picture 32">
            <a:extLst>
              <a:ext uri="{FF2B5EF4-FFF2-40B4-BE49-F238E27FC236}">
                <a16:creationId xmlns:a16="http://schemas.microsoft.com/office/drawing/2014/main" id="{DAB79178-569A-BA4D-B8EB-583875A9BD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1920" y="3586253"/>
            <a:ext cx="773010" cy="739140"/>
          </a:xfrm>
          <a:prstGeom prst="rect">
            <a:avLst/>
          </a:prstGeom>
        </p:spPr>
      </p:pic>
      <p:sp>
        <p:nvSpPr>
          <p:cNvPr id="2" name="Pentagon 1"/>
          <p:cNvSpPr/>
          <p:nvPr/>
        </p:nvSpPr>
        <p:spPr>
          <a:xfrm>
            <a:off x="1791831" y="2307428"/>
            <a:ext cx="1598985" cy="252000"/>
          </a:xfrm>
          <a:prstGeom prst="homePlate">
            <a:avLst>
              <a:gd name="adj" fmla="val 3385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chemeClr val="bg1"/>
                </a:solidFill>
              </a:rPr>
              <a:t>Add-on to Acronis Backup Cloud</a:t>
            </a:r>
          </a:p>
        </p:txBody>
      </p:sp>
      <p:sp>
        <p:nvSpPr>
          <p:cNvPr id="34" name="TextBox 33"/>
          <p:cNvSpPr txBox="1"/>
          <p:nvPr/>
        </p:nvSpPr>
        <p:spPr>
          <a:xfrm>
            <a:off x="5469224" y="2920158"/>
            <a:ext cx="237916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180000" bIns="0" rtlCol="0" anchor="ctr">
            <a:noAutofit/>
          </a:bodyPr>
          <a:lstStyle/>
          <a:p>
            <a:r>
              <a:rPr lang="en-US" sz="1400" b="1" dirty="0">
                <a:solidFill>
                  <a:schemeClr val="bg2"/>
                </a:solidFill>
              </a:rPr>
              <a:t>Acronis</a:t>
            </a:r>
            <a:r>
              <a:rPr lang="en-US" sz="1400" dirty="0">
                <a:solidFill>
                  <a:schemeClr val="bg2"/>
                </a:solidFill>
              </a:rPr>
              <a:t> Files Cloud</a:t>
            </a:r>
          </a:p>
        </p:txBody>
      </p:sp>
      <p:sp>
        <p:nvSpPr>
          <p:cNvPr id="35" name="TextBox 34"/>
          <p:cNvSpPr txBox="1"/>
          <p:nvPr/>
        </p:nvSpPr>
        <p:spPr>
          <a:xfrm>
            <a:off x="5469224" y="3713589"/>
            <a:ext cx="237916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180000" bIns="0" rtlCol="0" anchor="ctr">
            <a:noAutofit/>
          </a:bodyPr>
          <a:lstStyle/>
          <a:p>
            <a:r>
              <a:rPr lang="en-US" sz="1400" b="1" dirty="0">
                <a:solidFill>
                  <a:schemeClr val="bg2"/>
                </a:solidFill>
              </a:rPr>
              <a:t>Acronis</a:t>
            </a:r>
            <a:r>
              <a:rPr lang="en-US" sz="1400" dirty="0">
                <a:solidFill>
                  <a:schemeClr val="bg2"/>
                </a:solidFill>
              </a:rPr>
              <a:t> Notary Cloud</a:t>
            </a:r>
          </a:p>
        </p:txBody>
      </p:sp>
      <p:pic>
        <p:nvPicPr>
          <p:cNvPr id="36" name="Picture 35">
            <a:extLst>
              <a:ext uri="{FF2B5EF4-FFF2-40B4-BE49-F238E27FC236}">
                <a16:creationId xmlns:a16="http://schemas.microsoft.com/office/drawing/2014/main" id="{227C55E0-1EAC-3943-81BF-858AB31C8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1626" y="2779719"/>
            <a:ext cx="773010" cy="739140"/>
          </a:xfrm>
          <a:prstGeom prst="rect">
            <a:avLst/>
          </a:prstGeom>
        </p:spPr>
      </p:pic>
      <p:pic>
        <p:nvPicPr>
          <p:cNvPr id="37" name="Picture 36">
            <a:extLst>
              <a:ext uri="{FF2B5EF4-FFF2-40B4-BE49-F238E27FC236}">
                <a16:creationId xmlns:a16="http://schemas.microsoft.com/office/drawing/2014/main" id="{DAB79178-569A-BA4D-B8EB-583875A9BD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96214" y="3586253"/>
            <a:ext cx="773010" cy="739140"/>
          </a:xfrm>
          <a:prstGeom prst="rect">
            <a:avLst/>
          </a:prstGeom>
        </p:spPr>
      </p:pic>
      <p:sp>
        <p:nvSpPr>
          <p:cNvPr id="38" name="TextBox 37"/>
          <p:cNvSpPr txBox="1"/>
          <p:nvPr/>
        </p:nvSpPr>
        <p:spPr>
          <a:xfrm>
            <a:off x="5469224" y="1377905"/>
            <a:ext cx="237916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180000" bIns="0" rtlCol="0" anchor="ctr">
            <a:noAutofit/>
          </a:bodyPr>
          <a:lstStyle/>
          <a:p>
            <a:r>
              <a:rPr lang="en-US" sz="1400" b="1" dirty="0">
                <a:solidFill>
                  <a:schemeClr val="bg2"/>
                </a:solidFill>
              </a:rPr>
              <a:t>Acronis</a:t>
            </a:r>
            <a:r>
              <a:rPr lang="en-US" sz="1400" dirty="0">
                <a:solidFill>
                  <a:schemeClr val="bg2"/>
                </a:solidFill>
              </a:rPr>
              <a:t> Backup Cloud</a:t>
            </a:r>
          </a:p>
        </p:txBody>
      </p:sp>
      <p:pic>
        <p:nvPicPr>
          <p:cNvPr id="39" name="Picture 38">
            <a:extLst>
              <a:ext uri="{FF2B5EF4-FFF2-40B4-BE49-F238E27FC236}">
                <a16:creationId xmlns:a16="http://schemas.microsoft.com/office/drawing/2014/main" id="{1107415F-0A26-D84A-887A-68FF412D66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1626" y="1237101"/>
            <a:ext cx="773010" cy="739140"/>
          </a:xfrm>
          <a:prstGeom prst="rect">
            <a:avLst/>
          </a:prstGeom>
        </p:spPr>
      </p:pic>
      <p:pic>
        <p:nvPicPr>
          <p:cNvPr id="40" name="Picture 39">
            <a:extLst>
              <a:ext uri="{FF2B5EF4-FFF2-40B4-BE49-F238E27FC236}">
                <a16:creationId xmlns:a16="http://schemas.microsoft.com/office/drawing/2014/main" id="{BF8B0684-0DE5-C643-9EB4-027B195DE7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1651" y="2263274"/>
            <a:ext cx="451162" cy="431394"/>
          </a:xfrm>
          <a:prstGeom prst="rect">
            <a:avLst/>
          </a:prstGeom>
        </p:spPr>
      </p:pic>
      <p:sp>
        <p:nvSpPr>
          <p:cNvPr id="41" name="Pentagon 40"/>
          <p:cNvSpPr/>
          <p:nvPr/>
        </p:nvSpPr>
        <p:spPr>
          <a:xfrm>
            <a:off x="6361612" y="2603935"/>
            <a:ext cx="2044338" cy="252000"/>
          </a:xfrm>
          <a:prstGeom prst="homePlate">
            <a:avLst>
              <a:gd name="adj" fmla="val 3385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solidFill>
                  <a:schemeClr val="bg1"/>
                </a:solidFill>
              </a:rPr>
              <a:t>Acronis Disaster Recovery Cloud is built in</a:t>
            </a:r>
          </a:p>
        </p:txBody>
      </p:sp>
    </p:spTree>
    <p:extLst>
      <p:ext uri="{BB962C8B-B14F-4D97-AF65-F5344CB8AC3E}">
        <p14:creationId xmlns:p14="http://schemas.microsoft.com/office/powerpoint/2010/main" val="260569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1"/>
          <p:cNvSpPr>
            <a:spLocks noGrp="1"/>
          </p:cNvSpPr>
          <p:nvPr>
            <p:ph type="title"/>
          </p:nvPr>
        </p:nvSpPr>
        <p:spPr/>
        <p:txBody>
          <a:bodyPr/>
          <a:lstStyle/>
          <a:p>
            <a:r>
              <a:rPr lang="en-US" dirty="0"/>
              <a:t>About editions</a:t>
            </a:r>
          </a:p>
        </p:txBody>
      </p:sp>
      <p:sp>
        <p:nvSpPr>
          <p:cNvPr id="15" name="Text Placeholder 14"/>
          <p:cNvSpPr>
            <a:spLocks noGrp="1"/>
          </p:cNvSpPr>
          <p:nvPr>
            <p:ph type="body" sz="quarter" idx="12"/>
          </p:nvPr>
        </p:nvSpPr>
        <p:spPr/>
        <p:txBody>
          <a:bodyPr/>
          <a:lstStyle/>
          <a:p>
            <a:endParaRPr lang="ru-RU"/>
          </a:p>
        </p:txBody>
      </p:sp>
      <p:sp>
        <p:nvSpPr>
          <p:cNvPr id="16" name="Text Placeholder 15"/>
          <p:cNvSpPr>
            <a:spLocks noGrp="1"/>
          </p:cNvSpPr>
          <p:nvPr>
            <p:ph type="body" sz="quarter" idx="13"/>
          </p:nvPr>
        </p:nvSpPr>
        <p:spPr/>
        <p:txBody>
          <a:bodyPr/>
          <a:lstStyle/>
          <a:p>
            <a:endParaRPr lang="ru-RU"/>
          </a:p>
        </p:txBody>
      </p:sp>
      <p:sp>
        <p:nvSpPr>
          <p:cNvPr id="17" name="Text Placeholder 16"/>
          <p:cNvSpPr>
            <a:spLocks noGrp="1"/>
          </p:cNvSpPr>
          <p:nvPr>
            <p:ph type="body" sz="quarter" idx="14"/>
          </p:nvPr>
        </p:nvSpPr>
        <p:spPr/>
        <p:txBody>
          <a:bodyPr/>
          <a:lstStyle/>
          <a:p>
            <a:endParaRPr lang="ru-RU"/>
          </a:p>
        </p:txBody>
      </p:sp>
      <p:sp>
        <p:nvSpPr>
          <p:cNvPr id="18" name="Text Placeholder 17"/>
          <p:cNvSpPr>
            <a:spLocks noGrp="1"/>
          </p:cNvSpPr>
          <p:nvPr>
            <p:ph type="body" sz="quarter" idx="15"/>
          </p:nvPr>
        </p:nvSpPr>
        <p:spPr/>
        <p:txBody>
          <a:bodyPr/>
          <a:lstStyle/>
          <a:p>
            <a:endParaRPr lang="ru-RU"/>
          </a:p>
        </p:txBody>
      </p:sp>
      <p:sp>
        <p:nvSpPr>
          <p:cNvPr id="19" name="Text Placeholder 18"/>
          <p:cNvSpPr>
            <a:spLocks noGrp="1"/>
          </p:cNvSpPr>
          <p:nvPr>
            <p:ph type="body" sz="quarter" idx="16"/>
          </p:nvPr>
        </p:nvSpPr>
        <p:spPr/>
        <p:txBody>
          <a:bodyPr/>
          <a:lstStyle/>
          <a:p>
            <a:endParaRPr lang="ru-RU"/>
          </a:p>
        </p:txBody>
      </p:sp>
      <p:sp>
        <p:nvSpPr>
          <p:cNvPr id="22" name="Text Placeholder 21"/>
          <p:cNvSpPr>
            <a:spLocks noGrp="1"/>
          </p:cNvSpPr>
          <p:nvPr>
            <p:ph type="body" sz="quarter" idx="17"/>
          </p:nvPr>
        </p:nvSpPr>
        <p:spPr/>
        <p:txBody>
          <a:bodyPr/>
          <a:lstStyle/>
          <a:p>
            <a:endParaRPr lang="ru-RU"/>
          </a:p>
        </p:txBody>
      </p:sp>
      <p:sp>
        <p:nvSpPr>
          <p:cNvPr id="23" name="Text Placeholder 22"/>
          <p:cNvSpPr>
            <a:spLocks noGrp="1"/>
          </p:cNvSpPr>
          <p:nvPr>
            <p:ph type="body" sz="quarter" idx="18"/>
          </p:nvPr>
        </p:nvSpPr>
        <p:spPr/>
        <p:txBody>
          <a:bodyPr/>
          <a:lstStyle/>
          <a:p>
            <a:endParaRPr lang="ru-RU"/>
          </a:p>
        </p:txBody>
      </p:sp>
      <p:sp>
        <p:nvSpPr>
          <p:cNvPr id="3" name="Rectangle 2"/>
          <p:cNvSpPr/>
          <p:nvPr/>
        </p:nvSpPr>
        <p:spPr>
          <a:xfrm>
            <a:off x="383607" y="950913"/>
            <a:ext cx="8365106" cy="3021368"/>
          </a:xfrm>
          <a:prstGeom prst="rect">
            <a:avLst/>
          </a:prstGeom>
        </p:spPr>
        <p:txBody>
          <a:bodyPr wrap="square" lIns="0" tIns="0" rIns="0" bIns="0">
            <a:noAutofit/>
          </a:bodyPr>
          <a:lstStyle/>
          <a:p>
            <a:pPr>
              <a:lnSpc>
                <a:spcPct val="107000"/>
              </a:lnSpc>
              <a:spcAft>
                <a:spcPts val="1200"/>
              </a:spcAft>
            </a:pPr>
            <a:r>
              <a:rPr lang="en-US" sz="1600" dirty="0">
                <a:solidFill>
                  <a:schemeClr val="bg2"/>
                </a:solidFill>
                <a:ea typeface="Calibri" panose="020F0502020204030204" pitchFamily="34" charset="0"/>
                <a:cs typeface="Times New Roman" panose="02020603050405020304" pitchFamily="18" charset="0"/>
              </a:rPr>
              <a:t>Beginning with version 8.0, Acronis Backup Cloud is available in three editions:</a:t>
            </a:r>
          </a:p>
          <a:p>
            <a:pPr marL="216000" indent="-216000">
              <a:spcBef>
                <a:spcPts val="1200"/>
              </a:spcBef>
              <a:buFont typeface="Arial" panose="020B0604020202020204" pitchFamily="34" charset="0"/>
              <a:buChar char="•"/>
            </a:pPr>
            <a:r>
              <a:rPr lang="en-US" sz="1600" b="1" dirty="0">
                <a:solidFill>
                  <a:schemeClr val="tx2"/>
                </a:solidFill>
                <a:ea typeface="Calibri" panose="020F0502020204030204" pitchFamily="34" charset="0"/>
                <a:cs typeface="Times New Roman" panose="02020603050405020304" pitchFamily="18" charset="0"/>
              </a:rPr>
              <a:t>Standard edition</a:t>
            </a:r>
            <a:r>
              <a:rPr lang="en-US" sz="1600" dirty="0">
                <a:solidFill>
                  <a:schemeClr val="tx2"/>
                </a:solidFill>
                <a:ea typeface="Calibri" panose="020F0502020204030204" pitchFamily="34" charset="0"/>
                <a:cs typeface="Times New Roman" panose="02020603050405020304" pitchFamily="18" charset="0"/>
              </a:rPr>
              <a:t>. </a:t>
            </a:r>
            <a:r>
              <a:rPr lang="en-US" sz="1600" dirty="0">
                <a:solidFill>
                  <a:schemeClr val="bg2"/>
                </a:solidFill>
                <a:ea typeface="Calibri" panose="020F0502020204030204" pitchFamily="34" charset="0"/>
                <a:cs typeface="Times New Roman" panose="02020603050405020304" pitchFamily="18" charset="0"/>
              </a:rPr>
              <a:t>Includes all features in Acronis Backup Cloud 7.9 </a:t>
            </a:r>
            <a:br>
              <a:rPr lang="en-US" sz="1600" dirty="0">
                <a:solidFill>
                  <a:schemeClr val="bg2"/>
                </a:solidFill>
                <a:ea typeface="Calibri" panose="020F0502020204030204" pitchFamily="34" charset="0"/>
                <a:cs typeface="Times New Roman" panose="02020603050405020304" pitchFamily="18" charset="0"/>
              </a:rPr>
            </a:br>
            <a:r>
              <a:rPr lang="en-US" sz="1600" dirty="0">
                <a:solidFill>
                  <a:schemeClr val="bg2"/>
                </a:solidFill>
                <a:ea typeface="Calibri" panose="020F0502020204030204" pitchFamily="34" charset="0"/>
                <a:cs typeface="Times New Roman" panose="02020603050405020304" pitchFamily="18" charset="0"/>
              </a:rPr>
              <a:t>and multiple new features added in 8.0.</a:t>
            </a:r>
          </a:p>
          <a:p>
            <a:pPr marL="216000" indent="-216000">
              <a:spcBef>
                <a:spcPts val="1800"/>
              </a:spcBef>
              <a:buFont typeface="Arial" panose="020B0604020202020204" pitchFamily="34" charset="0"/>
              <a:buChar char="•"/>
            </a:pPr>
            <a:r>
              <a:rPr lang="en-US" sz="1600" b="1" dirty="0">
                <a:solidFill>
                  <a:schemeClr val="tx2"/>
                </a:solidFill>
                <a:ea typeface="Calibri" panose="020F0502020204030204" pitchFamily="34" charset="0"/>
                <a:cs typeface="Times New Roman" panose="02020603050405020304" pitchFamily="18" charset="0"/>
              </a:rPr>
              <a:t>Advanced edition</a:t>
            </a:r>
            <a:r>
              <a:rPr lang="en-US" sz="1600" dirty="0">
                <a:solidFill>
                  <a:schemeClr val="tx2"/>
                </a:solidFill>
                <a:ea typeface="Calibri" panose="020F0502020204030204" pitchFamily="34" charset="0"/>
                <a:cs typeface="Times New Roman" panose="02020603050405020304" pitchFamily="18" charset="0"/>
              </a:rPr>
              <a:t>. </a:t>
            </a:r>
            <a:r>
              <a:rPr lang="en-US" sz="1600" dirty="0">
                <a:solidFill>
                  <a:schemeClr val="bg2"/>
                </a:solidFill>
                <a:ea typeface="Calibri" panose="020F0502020204030204" pitchFamily="34" charset="0"/>
                <a:cs typeface="Times New Roman" panose="02020603050405020304" pitchFamily="18" charset="0"/>
              </a:rPr>
              <a:t>Includes all features in the Standard edition, plus a number </a:t>
            </a:r>
            <a:br>
              <a:rPr lang="en-US" sz="1600" dirty="0">
                <a:solidFill>
                  <a:schemeClr val="bg2"/>
                </a:solidFill>
                <a:ea typeface="Calibri" panose="020F0502020204030204" pitchFamily="34" charset="0"/>
                <a:cs typeface="Times New Roman" panose="02020603050405020304" pitchFamily="18" charset="0"/>
              </a:rPr>
            </a:br>
            <a:r>
              <a:rPr lang="en-US" sz="1600" dirty="0">
                <a:solidFill>
                  <a:schemeClr val="bg2"/>
                </a:solidFill>
                <a:ea typeface="Calibri" panose="020F0502020204030204" pitchFamily="34" charset="0"/>
                <a:cs typeface="Times New Roman" panose="02020603050405020304" pitchFamily="18" charset="0"/>
              </a:rPr>
              <a:t>of “advanced” features. These additional features include those related to scalable management of larger infrastructures and support for additional workloads.</a:t>
            </a:r>
          </a:p>
          <a:p>
            <a:pPr marL="216000" indent="-216000">
              <a:spcBef>
                <a:spcPts val="1800"/>
              </a:spcBef>
              <a:buFont typeface="Arial" panose="020B0604020202020204" pitchFamily="34" charset="0"/>
              <a:buChar char="•"/>
            </a:pPr>
            <a:r>
              <a:rPr lang="en-US" sz="1600" b="1" dirty="0">
                <a:solidFill>
                  <a:schemeClr val="tx2"/>
                </a:solidFill>
                <a:ea typeface="Calibri" panose="020F0502020204030204" pitchFamily="34" charset="0"/>
                <a:cs typeface="Times New Roman" panose="02020603050405020304" pitchFamily="18" charset="0"/>
              </a:rPr>
              <a:t>Disaster Recovery edition</a:t>
            </a:r>
            <a:r>
              <a:rPr lang="en-US" sz="1600" dirty="0">
                <a:solidFill>
                  <a:schemeClr val="tx2"/>
                </a:solidFill>
                <a:ea typeface="Calibri" panose="020F0502020204030204" pitchFamily="34" charset="0"/>
                <a:cs typeface="Times New Roman" panose="02020603050405020304" pitchFamily="18" charset="0"/>
              </a:rPr>
              <a:t>. </a:t>
            </a:r>
            <a:r>
              <a:rPr lang="en-US" sz="1600" dirty="0">
                <a:solidFill>
                  <a:schemeClr val="bg2"/>
                </a:solidFill>
                <a:ea typeface="Calibri" panose="020F0502020204030204" pitchFamily="34" charset="0"/>
                <a:cs typeface="Times New Roman" panose="02020603050405020304" pitchFamily="18" charset="0"/>
              </a:rPr>
              <a:t>Includes all features in the Advanced edition, </a:t>
            </a:r>
            <a:br>
              <a:rPr lang="en-US" sz="1600" dirty="0">
                <a:solidFill>
                  <a:schemeClr val="bg2"/>
                </a:solidFill>
                <a:ea typeface="Calibri" panose="020F0502020204030204" pitchFamily="34" charset="0"/>
                <a:cs typeface="Times New Roman" panose="02020603050405020304" pitchFamily="18" charset="0"/>
              </a:rPr>
            </a:br>
            <a:r>
              <a:rPr lang="en-US" sz="1600" dirty="0">
                <a:solidFill>
                  <a:schemeClr val="bg2"/>
                </a:solidFill>
                <a:ea typeface="Calibri" panose="020F0502020204030204" pitchFamily="34" charset="0"/>
                <a:cs typeface="Times New Roman" panose="02020603050405020304" pitchFamily="18" charset="0"/>
              </a:rPr>
              <a:t>plus all features of Acronis Disaster Recovery Cloud.</a:t>
            </a:r>
          </a:p>
        </p:txBody>
      </p:sp>
    </p:spTree>
    <p:extLst>
      <p:ext uri="{BB962C8B-B14F-4D97-AF65-F5344CB8AC3E}">
        <p14:creationId xmlns:p14="http://schemas.microsoft.com/office/powerpoint/2010/main" val="418473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Edition feature comparison</a:t>
            </a:r>
            <a:endParaRPr lang="ru-RU" dirty="0"/>
          </a:p>
        </p:txBody>
      </p:sp>
      <p:sp>
        <p:nvSpPr>
          <p:cNvPr id="4" name="Text Placeholder 3"/>
          <p:cNvSpPr>
            <a:spLocks noGrp="1"/>
          </p:cNvSpPr>
          <p:nvPr>
            <p:ph type="body" sz="quarter" idx="12"/>
          </p:nvPr>
        </p:nvSpPr>
        <p:spPr/>
        <p:txBody>
          <a:bodyPr/>
          <a:lstStyle/>
          <a:p>
            <a:endParaRPr lang="ru-RU"/>
          </a:p>
        </p:txBody>
      </p:sp>
      <p:sp>
        <p:nvSpPr>
          <p:cNvPr id="5" name="Text Placeholder 4"/>
          <p:cNvSpPr>
            <a:spLocks noGrp="1"/>
          </p:cNvSpPr>
          <p:nvPr>
            <p:ph type="body" sz="quarter" idx="13"/>
          </p:nvPr>
        </p:nvSpPr>
        <p:spPr/>
        <p:txBody>
          <a:bodyPr/>
          <a:lstStyle/>
          <a:p>
            <a:endParaRPr lang="ru-RU"/>
          </a:p>
        </p:txBody>
      </p:sp>
      <p:sp>
        <p:nvSpPr>
          <p:cNvPr id="6" name="Text Placeholder 5"/>
          <p:cNvSpPr>
            <a:spLocks noGrp="1"/>
          </p:cNvSpPr>
          <p:nvPr>
            <p:ph type="body" sz="quarter" idx="14"/>
          </p:nvPr>
        </p:nvSpPr>
        <p:spPr/>
        <p:txBody>
          <a:bodyPr/>
          <a:lstStyle/>
          <a:p>
            <a:endParaRPr lang="ru-RU"/>
          </a:p>
        </p:txBody>
      </p:sp>
      <p:sp>
        <p:nvSpPr>
          <p:cNvPr id="7" name="Text Placeholder 6"/>
          <p:cNvSpPr>
            <a:spLocks noGrp="1"/>
          </p:cNvSpPr>
          <p:nvPr>
            <p:ph type="body" sz="quarter" idx="15"/>
          </p:nvPr>
        </p:nvSpPr>
        <p:spPr/>
        <p:txBody>
          <a:bodyPr/>
          <a:lstStyle/>
          <a:p>
            <a:endParaRPr lang="ru-RU"/>
          </a:p>
        </p:txBody>
      </p:sp>
      <p:sp>
        <p:nvSpPr>
          <p:cNvPr id="8" name="Text Placeholder 7"/>
          <p:cNvSpPr>
            <a:spLocks noGrp="1"/>
          </p:cNvSpPr>
          <p:nvPr>
            <p:ph type="body" sz="quarter" idx="16"/>
          </p:nvPr>
        </p:nvSpPr>
        <p:spPr/>
        <p:txBody>
          <a:bodyPr/>
          <a:lstStyle/>
          <a:p>
            <a:endParaRPr lang="ru-RU"/>
          </a:p>
        </p:txBody>
      </p:sp>
      <p:sp>
        <p:nvSpPr>
          <p:cNvPr id="9" name="Text Placeholder 8"/>
          <p:cNvSpPr>
            <a:spLocks noGrp="1"/>
          </p:cNvSpPr>
          <p:nvPr>
            <p:ph type="body" sz="quarter" idx="17"/>
          </p:nvPr>
        </p:nvSpPr>
        <p:spPr/>
        <p:txBody>
          <a:bodyPr/>
          <a:lstStyle/>
          <a:p>
            <a:endParaRPr lang="ru-RU"/>
          </a:p>
        </p:txBody>
      </p:sp>
      <p:sp>
        <p:nvSpPr>
          <p:cNvPr id="10" name="Text Placeholder 9"/>
          <p:cNvSpPr>
            <a:spLocks noGrp="1"/>
          </p:cNvSpPr>
          <p:nvPr>
            <p:ph type="body" sz="quarter" idx="18"/>
          </p:nvPr>
        </p:nvSpPr>
        <p:spPr/>
        <p:txBody>
          <a:bodyPr/>
          <a:lstStyle/>
          <a:p>
            <a:endParaRPr lang="ru-RU"/>
          </a:p>
        </p:txBody>
      </p:sp>
      <p:graphicFrame>
        <p:nvGraphicFramePr>
          <p:cNvPr id="12" name="Content Placeholder 3">
            <a:extLst>
              <a:ext uri="{FF2B5EF4-FFF2-40B4-BE49-F238E27FC236}">
                <a16:creationId xmlns:a16="http://schemas.microsoft.com/office/drawing/2014/main" id="{3C15AC10-E0D0-7C43-AC3B-B7D8DAE2A8D9}"/>
              </a:ext>
            </a:extLst>
          </p:cNvPr>
          <p:cNvGraphicFramePr>
            <a:graphicFrameLocks/>
          </p:cNvGraphicFramePr>
          <p:nvPr>
            <p:extLst>
              <p:ext uri="{D42A27DB-BD31-4B8C-83A1-F6EECF244321}">
                <p14:modId xmlns:p14="http://schemas.microsoft.com/office/powerpoint/2010/main" val="1755995275"/>
              </p:ext>
            </p:extLst>
          </p:nvPr>
        </p:nvGraphicFramePr>
        <p:xfrm>
          <a:off x="380998" y="735013"/>
          <a:ext cx="8367716" cy="3725677"/>
        </p:xfrm>
        <a:graphic>
          <a:graphicData uri="http://schemas.openxmlformats.org/drawingml/2006/table">
            <a:tbl>
              <a:tblPr firstRow="1" bandRow="1">
                <a:tableStyleId>{2D5ABB26-0587-4C30-8999-92F81FD0307C}</a:tableStyleId>
              </a:tblPr>
              <a:tblGrid>
                <a:gridCol w="4367351">
                  <a:extLst>
                    <a:ext uri="{9D8B030D-6E8A-4147-A177-3AD203B41FA5}">
                      <a16:colId xmlns:a16="http://schemas.microsoft.com/office/drawing/2014/main" val="2635474302"/>
                    </a:ext>
                  </a:extLst>
                </a:gridCol>
                <a:gridCol w="1333455">
                  <a:extLst>
                    <a:ext uri="{9D8B030D-6E8A-4147-A177-3AD203B41FA5}">
                      <a16:colId xmlns:a16="http://schemas.microsoft.com/office/drawing/2014/main" val="2908815038"/>
                    </a:ext>
                  </a:extLst>
                </a:gridCol>
                <a:gridCol w="1333455">
                  <a:extLst>
                    <a:ext uri="{9D8B030D-6E8A-4147-A177-3AD203B41FA5}">
                      <a16:colId xmlns:a16="http://schemas.microsoft.com/office/drawing/2014/main" val="464919024"/>
                    </a:ext>
                  </a:extLst>
                </a:gridCol>
                <a:gridCol w="1333455">
                  <a:extLst>
                    <a:ext uri="{9D8B030D-6E8A-4147-A177-3AD203B41FA5}">
                      <a16:colId xmlns:a16="http://schemas.microsoft.com/office/drawing/2014/main" val="1814479440"/>
                    </a:ext>
                  </a:extLst>
                </a:gridCol>
              </a:tblGrid>
              <a:tr h="479833">
                <a:tc>
                  <a:txBody>
                    <a:bodyPr/>
                    <a:lstStyle/>
                    <a:p>
                      <a:pPr algn="l"/>
                      <a:r>
                        <a:rPr lang="en-US" sz="1400" b="1" dirty="0">
                          <a:solidFill>
                            <a:schemeClr val="bg1"/>
                          </a:solidFill>
                        </a:rPr>
                        <a:t>Features</a:t>
                      </a:r>
                      <a:endParaRPr lang="ru-RU" sz="1400" b="1" dirty="0">
                        <a:solidFill>
                          <a:schemeClr val="bg1"/>
                        </a:solidFill>
                      </a:endParaRPr>
                    </a:p>
                  </a:txBody>
                  <a:tcPr marL="180000" marR="180000" marT="108000" marB="108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000" b="1" dirty="0">
                          <a:solidFill>
                            <a:schemeClr val="bg1"/>
                          </a:solidFill>
                        </a:rPr>
                        <a:t>Standard </a:t>
                      </a:r>
                      <a:br>
                        <a:rPr lang="en-US" sz="1000" b="1" dirty="0">
                          <a:solidFill>
                            <a:schemeClr val="bg1"/>
                          </a:solidFill>
                        </a:rPr>
                      </a:br>
                      <a:r>
                        <a:rPr lang="en-US" sz="1000" b="1" dirty="0">
                          <a:solidFill>
                            <a:schemeClr val="bg1"/>
                          </a:solidFill>
                        </a:rPr>
                        <a:t>edition</a:t>
                      </a:r>
                    </a:p>
                  </a:txBody>
                  <a:tcPr marL="144000" marR="144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000" b="1" dirty="0">
                          <a:solidFill>
                            <a:schemeClr val="bg1"/>
                          </a:solidFill>
                        </a:rPr>
                        <a:t>Advanced</a:t>
                      </a:r>
                      <a:r>
                        <a:rPr lang="en-US" sz="1000" b="1" baseline="0" dirty="0">
                          <a:solidFill>
                            <a:schemeClr val="bg1"/>
                          </a:solidFill>
                        </a:rPr>
                        <a:t> </a:t>
                      </a:r>
                      <a:br>
                        <a:rPr lang="en-US" sz="1000" b="1" baseline="0" dirty="0">
                          <a:solidFill>
                            <a:schemeClr val="bg1"/>
                          </a:solidFill>
                        </a:rPr>
                      </a:br>
                      <a:r>
                        <a:rPr lang="en-US" sz="1000" b="1" baseline="0" dirty="0">
                          <a:solidFill>
                            <a:schemeClr val="bg1"/>
                          </a:solidFill>
                        </a:rPr>
                        <a:t>edition</a:t>
                      </a:r>
                      <a:endParaRPr lang="ru-RU" sz="1000" b="1" dirty="0">
                        <a:solidFill>
                          <a:schemeClr val="bg1"/>
                        </a:solidFill>
                      </a:endParaRPr>
                    </a:p>
                  </a:txBody>
                  <a:tcPr marL="144000" marR="144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000" b="1" dirty="0">
                          <a:solidFill>
                            <a:schemeClr val="bg1"/>
                          </a:solidFill>
                        </a:rPr>
                        <a:t>Disaster Recovery</a:t>
                      </a:r>
                      <a:r>
                        <a:rPr lang="en-US" sz="1000" b="1" baseline="0" dirty="0">
                          <a:solidFill>
                            <a:schemeClr val="bg1"/>
                          </a:solidFill>
                        </a:rPr>
                        <a:t> edition</a:t>
                      </a:r>
                      <a:endParaRPr lang="ru-RU" sz="1000" b="1" dirty="0">
                        <a:solidFill>
                          <a:schemeClr val="bg1"/>
                        </a:solidFill>
                      </a:endParaRPr>
                    </a:p>
                  </a:txBody>
                  <a:tcPr marL="144000" marR="144000" marT="108000" marB="108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2292131"/>
                  </a:ext>
                </a:extLst>
              </a:tr>
              <a:tr h="433067">
                <a:tc>
                  <a:txBody>
                    <a:bodyPr/>
                    <a:lstStyle/>
                    <a:p>
                      <a:r>
                        <a:rPr lang="en-US" sz="1200" b="1" dirty="0">
                          <a:solidFill>
                            <a:schemeClr val="bg2"/>
                          </a:solidFill>
                        </a:rPr>
                        <a:t>All Acronis Backup Cloud 7.9 features</a:t>
                      </a:r>
                    </a:p>
                  </a:txBody>
                  <a:tcPr marL="180000" marR="180000" marT="108000" marB="108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tc>
                  <a:txBody>
                    <a:bodyPr/>
                    <a:lstStyle/>
                    <a:p>
                      <a:pPr algn="ctr"/>
                      <a:endParaRPr lang="ru-RU" sz="1200" dirty="0">
                        <a:solidFill>
                          <a:schemeClr val="bg2"/>
                        </a:solidFill>
                      </a:endParaRPr>
                    </a:p>
                  </a:txBody>
                  <a:tcPr marL="180000" marR="180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tc>
                  <a:txBody>
                    <a:bodyPr/>
                    <a:lstStyle/>
                    <a:p>
                      <a:pPr algn="ctr"/>
                      <a:endParaRPr lang="ru-RU" sz="1200" dirty="0">
                        <a:solidFill>
                          <a:schemeClr val="bg2"/>
                        </a:solidFill>
                      </a:endParaRPr>
                    </a:p>
                  </a:txBody>
                  <a:tcPr marL="180000" marR="180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tc>
                  <a:txBody>
                    <a:bodyPr/>
                    <a:lstStyle/>
                    <a:p>
                      <a:pPr algn="ctr"/>
                      <a:endParaRPr lang="ru-RU" sz="1200" dirty="0">
                        <a:solidFill>
                          <a:schemeClr val="bg2"/>
                        </a:solidFill>
                      </a:endParaRPr>
                    </a:p>
                  </a:txBody>
                  <a:tcPr marL="180000" marR="180000" marT="108000" marB="108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extLst>
                  <a:ext uri="{0D108BD9-81ED-4DB2-BD59-A6C34878D82A}">
                    <a16:rowId xmlns:a16="http://schemas.microsoft.com/office/drawing/2014/main" val="3976202357"/>
                  </a:ext>
                </a:extLst>
              </a:tr>
              <a:tr h="4330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chemeClr val="bg2"/>
                          </a:solidFill>
                        </a:rPr>
                        <a:t>New “Standard” features in Acronis Backup Cloud 8.0</a:t>
                      </a:r>
                      <a:endParaRPr lang="ru-RU" sz="1200" b="1" dirty="0">
                        <a:solidFill>
                          <a:schemeClr val="bg2"/>
                        </a:solidFill>
                      </a:endParaRPr>
                    </a:p>
                  </a:txBody>
                  <a:tcPr marL="180000" marR="180000" marT="108000" marB="108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solidFill>
                          <a:schemeClr val="bg2"/>
                        </a:solidFill>
                      </a:endParaRPr>
                    </a:p>
                  </a:txBody>
                  <a:tcPr marL="180000" marR="180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tc>
                  <a:txBody>
                    <a:bodyPr/>
                    <a:lstStyle/>
                    <a:p>
                      <a:endParaRPr lang="ru-RU" sz="1200" dirty="0">
                        <a:solidFill>
                          <a:schemeClr val="bg2"/>
                        </a:solidFill>
                      </a:endParaRPr>
                    </a:p>
                  </a:txBody>
                  <a:tcPr marL="180000" marR="180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tc>
                  <a:txBody>
                    <a:bodyPr/>
                    <a:lstStyle/>
                    <a:p>
                      <a:endParaRPr lang="ru-RU" sz="1200" dirty="0">
                        <a:solidFill>
                          <a:schemeClr val="bg2"/>
                        </a:solidFill>
                      </a:endParaRPr>
                    </a:p>
                  </a:txBody>
                  <a:tcPr marL="180000" marR="180000" marT="108000" marB="108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extLst>
                  <a:ext uri="{0D108BD9-81ED-4DB2-BD59-A6C34878D82A}">
                    <a16:rowId xmlns:a16="http://schemas.microsoft.com/office/drawing/2014/main" val="601288030"/>
                  </a:ext>
                </a:extLst>
              </a:tr>
              <a:tr h="17071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chemeClr val="bg2"/>
                          </a:solidFill>
                        </a:rPr>
                        <a:t>New “Advanced” features in Acronis Backup Cloud 8.0</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bg2"/>
                          </a:solidFill>
                        </a:rPr>
                        <a:t>Group management of devices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bg2"/>
                          </a:solidFill>
                        </a:rPr>
                        <a:t>Centralized backup plans management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bg2"/>
                          </a:solidFill>
                        </a:rPr>
                        <a:t>Application-aware SAP HANA backup and recovery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bg2"/>
                          </a:solidFill>
                        </a:rPr>
                        <a:t>Application-aware Oracle Database backup and recovery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bg2"/>
                          </a:solidFill>
                        </a:rPr>
                        <a:t>Cluster-aware backup of Microsoft SQL Server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bg2"/>
                          </a:solidFill>
                        </a:rPr>
                        <a:t>Cluster-aware backup of Microsoft Exchange Server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bg2"/>
                          </a:solidFill>
                        </a:rPr>
                        <a:t>Script-based backup location selection</a:t>
                      </a:r>
                    </a:p>
                  </a:txBody>
                  <a:tcPr marL="180000" marR="180000" marT="108000" marB="108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tc>
                  <a:txBody>
                    <a:bodyPr/>
                    <a:lstStyle/>
                    <a:p>
                      <a:endParaRPr lang="ru-RU" sz="1200" dirty="0">
                        <a:solidFill>
                          <a:schemeClr val="bg2"/>
                        </a:solidFill>
                      </a:endParaRPr>
                    </a:p>
                  </a:txBody>
                  <a:tcPr marL="180000" marR="180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tc>
                  <a:txBody>
                    <a:bodyPr/>
                    <a:lstStyle/>
                    <a:p>
                      <a:endParaRPr lang="ru-RU" sz="1200" dirty="0">
                        <a:solidFill>
                          <a:schemeClr val="bg2"/>
                        </a:solidFill>
                      </a:endParaRPr>
                    </a:p>
                  </a:txBody>
                  <a:tcPr marL="180000" marR="180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tc>
                  <a:txBody>
                    <a:bodyPr/>
                    <a:lstStyle/>
                    <a:p>
                      <a:endParaRPr lang="ru-RU" sz="1200" dirty="0">
                        <a:solidFill>
                          <a:schemeClr val="bg2"/>
                        </a:solidFill>
                      </a:endParaRPr>
                    </a:p>
                  </a:txBody>
                  <a:tcPr marL="180000" marR="180000" marT="108000" marB="108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extLst>
                  <a:ext uri="{0D108BD9-81ED-4DB2-BD59-A6C34878D82A}">
                    <a16:rowId xmlns:a16="http://schemas.microsoft.com/office/drawing/2014/main" val="1759375065"/>
                  </a:ext>
                </a:extLst>
              </a:tr>
              <a:tr h="6316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chemeClr val="bg2"/>
                          </a:solidFill>
                        </a:rPr>
                        <a:t>All features available</a:t>
                      </a:r>
                      <a:r>
                        <a:rPr lang="en-US" sz="1200" b="1" baseline="0" dirty="0">
                          <a:solidFill>
                            <a:schemeClr val="bg2"/>
                          </a:solidFill>
                        </a:rPr>
                        <a:t> in</a:t>
                      </a:r>
                      <a:r>
                        <a:rPr lang="en-US" sz="1200" b="1" dirty="0">
                          <a:solidFill>
                            <a:schemeClr val="bg2"/>
                          </a:solidFill>
                        </a:rPr>
                        <a:t> Acronis Disaster Recovery Cloud,</a:t>
                      </a:r>
                      <a:r>
                        <a:rPr lang="en-US" sz="1200" b="1" baseline="0" dirty="0">
                          <a:solidFill>
                            <a:schemeClr val="bg2"/>
                          </a:solidFill>
                        </a:rPr>
                        <a:t> including the latest DR features enabled in 8.0</a:t>
                      </a:r>
                      <a:endParaRPr lang="en-US" sz="1200" b="1" dirty="0">
                        <a:solidFill>
                          <a:schemeClr val="bg2"/>
                        </a:solidFill>
                      </a:endParaRPr>
                    </a:p>
                  </a:txBody>
                  <a:tcPr marL="180000" marR="180000" marT="108000" marB="108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tc>
                  <a:txBody>
                    <a:bodyPr/>
                    <a:lstStyle/>
                    <a:p>
                      <a:endParaRPr lang="ru-RU" sz="1200" dirty="0">
                        <a:solidFill>
                          <a:schemeClr val="bg2"/>
                        </a:solidFill>
                      </a:endParaRPr>
                    </a:p>
                  </a:txBody>
                  <a:tcPr marL="180000" marR="180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tc>
                  <a:txBody>
                    <a:bodyPr/>
                    <a:lstStyle/>
                    <a:p>
                      <a:endParaRPr lang="ru-RU" sz="1200" dirty="0">
                        <a:solidFill>
                          <a:schemeClr val="bg2"/>
                        </a:solidFill>
                      </a:endParaRPr>
                    </a:p>
                  </a:txBody>
                  <a:tcPr marL="180000" marR="180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tc>
                  <a:txBody>
                    <a:bodyPr/>
                    <a:lstStyle/>
                    <a:p>
                      <a:endParaRPr lang="ru-RU" sz="1200" dirty="0">
                        <a:solidFill>
                          <a:schemeClr val="bg2"/>
                        </a:solidFill>
                      </a:endParaRPr>
                    </a:p>
                  </a:txBody>
                  <a:tcPr marL="180000" marR="180000" marT="108000" marB="108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AF3"/>
                    </a:solidFill>
                  </a:tcPr>
                </a:tc>
                <a:extLst>
                  <a:ext uri="{0D108BD9-81ED-4DB2-BD59-A6C34878D82A}">
                    <a16:rowId xmlns:a16="http://schemas.microsoft.com/office/drawing/2014/main" val="3019647357"/>
                  </a:ext>
                </a:extLst>
              </a:tr>
            </a:tbl>
          </a:graphicData>
        </a:graphic>
      </p:graphicFrame>
      <p:grpSp>
        <p:nvGrpSpPr>
          <p:cNvPr id="15" name="Group 14"/>
          <p:cNvGrpSpPr/>
          <p:nvPr/>
        </p:nvGrpSpPr>
        <p:grpSpPr>
          <a:xfrm>
            <a:off x="5333504" y="1350724"/>
            <a:ext cx="213378" cy="205078"/>
            <a:chOff x="7985337" y="1125337"/>
            <a:chExt cx="182181" cy="175096"/>
          </a:xfrm>
        </p:grpSpPr>
        <p:sp>
          <p:nvSpPr>
            <p:cNvPr id="13" name="Oval 12"/>
            <p:cNvSpPr/>
            <p:nvPr/>
          </p:nvSpPr>
          <p:spPr>
            <a:xfrm>
              <a:off x="7985337" y="1125337"/>
              <a:ext cx="182181" cy="17509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14" name="Freeform 13"/>
            <p:cNvSpPr/>
            <p:nvPr/>
          </p:nvSpPr>
          <p:spPr>
            <a:xfrm flipH="1">
              <a:off x="8033762" y="1168407"/>
              <a:ext cx="85331" cy="88953"/>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grpSp>
        <p:nvGrpSpPr>
          <p:cNvPr id="16" name="Group 15"/>
          <p:cNvGrpSpPr/>
          <p:nvPr/>
        </p:nvGrpSpPr>
        <p:grpSpPr>
          <a:xfrm>
            <a:off x="6665631" y="1350724"/>
            <a:ext cx="213378" cy="205078"/>
            <a:chOff x="7985337" y="1125337"/>
            <a:chExt cx="182181" cy="175096"/>
          </a:xfrm>
        </p:grpSpPr>
        <p:sp>
          <p:nvSpPr>
            <p:cNvPr id="17" name="Oval 16"/>
            <p:cNvSpPr/>
            <p:nvPr/>
          </p:nvSpPr>
          <p:spPr>
            <a:xfrm>
              <a:off x="7985337" y="1125337"/>
              <a:ext cx="182181" cy="17509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18" name="Freeform 17"/>
            <p:cNvSpPr/>
            <p:nvPr/>
          </p:nvSpPr>
          <p:spPr>
            <a:xfrm flipH="1">
              <a:off x="8033762" y="1168407"/>
              <a:ext cx="85331" cy="88953"/>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grpSp>
        <p:nvGrpSpPr>
          <p:cNvPr id="19" name="Group 18"/>
          <p:cNvGrpSpPr/>
          <p:nvPr/>
        </p:nvGrpSpPr>
        <p:grpSpPr>
          <a:xfrm>
            <a:off x="7963972" y="1350724"/>
            <a:ext cx="213378" cy="205078"/>
            <a:chOff x="7985337" y="1125337"/>
            <a:chExt cx="182181" cy="175096"/>
          </a:xfrm>
        </p:grpSpPr>
        <p:sp>
          <p:nvSpPr>
            <p:cNvPr id="20" name="Oval 19"/>
            <p:cNvSpPr/>
            <p:nvPr/>
          </p:nvSpPr>
          <p:spPr>
            <a:xfrm>
              <a:off x="7985337" y="1125337"/>
              <a:ext cx="182181" cy="17509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21" name="Freeform 20"/>
            <p:cNvSpPr/>
            <p:nvPr/>
          </p:nvSpPr>
          <p:spPr>
            <a:xfrm flipH="1">
              <a:off x="8033762" y="1168407"/>
              <a:ext cx="85331" cy="88953"/>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grpSp>
        <p:nvGrpSpPr>
          <p:cNvPr id="31" name="Group 30"/>
          <p:cNvGrpSpPr/>
          <p:nvPr/>
        </p:nvGrpSpPr>
        <p:grpSpPr>
          <a:xfrm>
            <a:off x="5333504" y="1805182"/>
            <a:ext cx="213378" cy="205078"/>
            <a:chOff x="7985337" y="1125337"/>
            <a:chExt cx="182181" cy="175096"/>
          </a:xfrm>
        </p:grpSpPr>
        <p:sp>
          <p:nvSpPr>
            <p:cNvPr id="32" name="Oval 31"/>
            <p:cNvSpPr/>
            <p:nvPr/>
          </p:nvSpPr>
          <p:spPr>
            <a:xfrm>
              <a:off x="7985337" y="1125337"/>
              <a:ext cx="182181" cy="17509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33" name="Freeform 32"/>
            <p:cNvSpPr/>
            <p:nvPr/>
          </p:nvSpPr>
          <p:spPr>
            <a:xfrm flipH="1">
              <a:off x="8033762" y="1168407"/>
              <a:ext cx="85331" cy="88953"/>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grpSp>
        <p:nvGrpSpPr>
          <p:cNvPr id="34" name="Group 33"/>
          <p:cNvGrpSpPr/>
          <p:nvPr/>
        </p:nvGrpSpPr>
        <p:grpSpPr>
          <a:xfrm>
            <a:off x="6665631" y="1805182"/>
            <a:ext cx="213378" cy="205078"/>
            <a:chOff x="7985337" y="1125337"/>
            <a:chExt cx="182181" cy="175096"/>
          </a:xfrm>
        </p:grpSpPr>
        <p:sp>
          <p:nvSpPr>
            <p:cNvPr id="35" name="Oval 34"/>
            <p:cNvSpPr/>
            <p:nvPr/>
          </p:nvSpPr>
          <p:spPr>
            <a:xfrm>
              <a:off x="7985337" y="1125337"/>
              <a:ext cx="182181" cy="17509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36" name="Freeform 35"/>
            <p:cNvSpPr/>
            <p:nvPr/>
          </p:nvSpPr>
          <p:spPr>
            <a:xfrm flipH="1">
              <a:off x="8033762" y="1168407"/>
              <a:ext cx="85331" cy="88953"/>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grpSp>
        <p:nvGrpSpPr>
          <p:cNvPr id="37" name="Group 36"/>
          <p:cNvGrpSpPr/>
          <p:nvPr/>
        </p:nvGrpSpPr>
        <p:grpSpPr>
          <a:xfrm>
            <a:off x="7963972" y="1805182"/>
            <a:ext cx="213378" cy="205078"/>
            <a:chOff x="7985337" y="1125337"/>
            <a:chExt cx="182181" cy="175096"/>
          </a:xfrm>
        </p:grpSpPr>
        <p:sp>
          <p:nvSpPr>
            <p:cNvPr id="38" name="Oval 37"/>
            <p:cNvSpPr/>
            <p:nvPr/>
          </p:nvSpPr>
          <p:spPr>
            <a:xfrm>
              <a:off x="7985337" y="1125337"/>
              <a:ext cx="182181" cy="17509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39" name="Freeform 38"/>
            <p:cNvSpPr/>
            <p:nvPr/>
          </p:nvSpPr>
          <p:spPr>
            <a:xfrm flipH="1">
              <a:off x="8033762" y="1168407"/>
              <a:ext cx="85331" cy="88953"/>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grpSp>
        <p:nvGrpSpPr>
          <p:cNvPr id="43" name="Group 42"/>
          <p:cNvGrpSpPr/>
          <p:nvPr/>
        </p:nvGrpSpPr>
        <p:grpSpPr>
          <a:xfrm>
            <a:off x="6665631" y="2911265"/>
            <a:ext cx="213378" cy="205078"/>
            <a:chOff x="7985337" y="1125337"/>
            <a:chExt cx="182181" cy="175096"/>
          </a:xfrm>
        </p:grpSpPr>
        <p:sp>
          <p:nvSpPr>
            <p:cNvPr id="44" name="Oval 43"/>
            <p:cNvSpPr/>
            <p:nvPr/>
          </p:nvSpPr>
          <p:spPr>
            <a:xfrm>
              <a:off x="7985337" y="1125337"/>
              <a:ext cx="182181" cy="17509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45" name="Freeform 44"/>
            <p:cNvSpPr/>
            <p:nvPr/>
          </p:nvSpPr>
          <p:spPr>
            <a:xfrm flipH="1">
              <a:off x="8033762" y="1168407"/>
              <a:ext cx="85331" cy="88953"/>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grpSp>
        <p:nvGrpSpPr>
          <p:cNvPr id="46" name="Group 45"/>
          <p:cNvGrpSpPr/>
          <p:nvPr/>
        </p:nvGrpSpPr>
        <p:grpSpPr>
          <a:xfrm>
            <a:off x="7963972" y="2911265"/>
            <a:ext cx="213378" cy="205078"/>
            <a:chOff x="7985337" y="1125337"/>
            <a:chExt cx="182181" cy="175096"/>
          </a:xfrm>
        </p:grpSpPr>
        <p:sp>
          <p:nvSpPr>
            <p:cNvPr id="47" name="Oval 46"/>
            <p:cNvSpPr/>
            <p:nvPr/>
          </p:nvSpPr>
          <p:spPr>
            <a:xfrm>
              <a:off x="7985337" y="1125337"/>
              <a:ext cx="182181" cy="17509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48" name="Freeform 47"/>
            <p:cNvSpPr/>
            <p:nvPr/>
          </p:nvSpPr>
          <p:spPr>
            <a:xfrm flipH="1">
              <a:off x="8033762" y="1168407"/>
              <a:ext cx="85331" cy="88953"/>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grpSp>
        <p:nvGrpSpPr>
          <p:cNvPr id="55" name="Group 54"/>
          <p:cNvGrpSpPr/>
          <p:nvPr/>
        </p:nvGrpSpPr>
        <p:grpSpPr>
          <a:xfrm>
            <a:off x="7963972" y="4080874"/>
            <a:ext cx="213378" cy="205078"/>
            <a:chOff x="7985337" y="1125337"/>
            <a:chExt cx="182181" cy="175096"/>
          </a:xfrm>
        </p:grpSpPr>
        <p:sp>
          <p:nvSpPr>
            <p:cNvPr id="56" name="Oval 55"/>
            <p:cNvSpPr/>
            <p:nvPr/>
          </p:nvSpPr>
          <p:spPr>
            <a:xfrm>
              <a:off x="7985337" y="1125337"/>
              <a:ext cx="182181" cy="17509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57" name="Freeform 56"/>
            <p:cNvSpPr/>
            <p:nvPr/>
          </p:nvSpPr>
          <p:spPr>
            <a:xfrm flipH="1">
              <a:off x="8033762" y="1168407"/>
              <a:ext cx="85331" cy="88953"/>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grpSp>
        <p:nvGrpSpPr>
          <p:cNvPr id="58" name="Group 57"/>
          <p:cNvGrpSpPr/>
          <p:nvPr/>
        </p:nvGrpSpPr>
        <p:grpSpPr>
          <a:xfrm>
            <a:off x="5333504" y="2911259"/>
            <a:ext cx="213378" cy="205078"/>
            <a:chOff x="5233426" y="4474765"/>
            <a:chExt cx="163914" cy="157539"/>
          </a:xfrm>
        </p:grpSpPr>
        <p:sp>
          <p:nvSpPr>
            <p:cNvPr id="59" name="Oval 58"/>
            <p:cNvSpPr/>
            <p:nvPr/>
          </p:nvSpPr>
          <p:spPr>
            <a:xfrm>
              <a:off x="5233426" y="4474765"/>
              <a:ext cx="163914" cy="15753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60" name="Multiply 59"/>
            <p:cNvSpPr/>
            <p:nvPr/>
          </p:nvSpPr>
          <p:spPr>
            <a:xfrm>
              <a:off x="5262130" y="4502113"/>
              <a:ext cx="106505" cy="102842"/>
            </a:xfrm>
            <a:prstGeom prst="mathMultiply">
              <a:avLst>
                <a:gd name="adj1" fmla="val 2027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grpSp>
        <p:nvGrpSpPr>
          <p:cNvPr id="61" name="Group 60"/>
          <p:cNvGrpSpPr/>
          <p:nvPr/>
        </p:nvGrpSpPr>
        <p:grpSpPr>
          <a:xfrm>
            <a:off x="5333502" y="4080868"/>
            <a:ext cx="213378" cy="205078"/>
            <a:chOff x="5233426" y="4474765"/>
            <a:chExt cx="163914" cy="157539"/>
          </a:xfrm>
        </p:grpSpPr>
        <p:sp>
          <p:nvSpPr>
            <p:cNvPr id="62" name="Oval 61"/>
            <p:cNvSpPr/>
            <p:nvPr/>
          </p:nvSpPr>
          <p:spPr>
            <a:xfrm>
              <a:off x="5233426" y="4474765"/>
              <a:ext cx="163914" cy="15753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63" name="Multiply 62"/>
            <p:cNvSpPr/>
            <p:nvPr/>
          </p:nvSpPr>
          <p:spPr>
            <a:xfrm>
              <a:off x="5262130" y="4502113"/>
              <a:ext cx="106505" cy="102842"/>
            </a:xfrm>
            <a:prstGeom prst="mathMultiply">
              <a:avLst>
                <a:gd name="adj1" fmla="val 2027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grpSp>
        <p:nvGrpSpPr>
          <p:cNvPr id="64" name="Group 63"/>
          <p:cNvGrpSpPr/>
          <p:nvPr/>
        </p:nvGrpSpPr>
        <p:grpSpPr>
          <a:xfrm>
            <a:off x="6665631" y="4080871"/>
            <a:ext cx="213378" cy="205078"/>
            <a:chOff x="5233426" y="4474765"/>
            <a:chExt cx="163914" cy="157539"/>
          </a:xfrm>
        </p:grpSpPr>
        <p:sp>
          <p:nvSpPr>
            <p:cNvPr id="65" name="Oval 64"/>
            <p:cNvSpPr/>
            <p:nvPr/>
          </p:nvSpPr>
          <p:spPr>
            <a:xfrm>
              <a:off x="5233426" y="4474765"/>
              <a:ext cx="163914" cy="15753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66" name="Multiply 65"/>
            <p:cNvSpPr/>
            <p:nvPr/>
          </p:nvSpPr>
          <p:spPr>
            <a:xfrm>
              <a:off x="5262130" y="4502113"/>
              <a:ext cx="106505" cy="102842"/>
            </a:xfrm>
            <a:prstGeom prst="mathMultiply">
              <a:avLst>
                <a:gd name="adj1" fmla="val 2027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spTree>
    <p:extLst>
      <p:ext uri="{BB962C8B-B14F-4D97-AF65-F5344CB8AC3E}">
        <p14:creationId xmlns:p14="http://schemas.microsoft.com/office/powerpoint/2010/main" val="339778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Main Master">
  <a:themeElements>
    <a:clrScheme name="Custom 50">
      <a:dk1>
        <a:srgbClr val="000000"/>
      </a:dk1>
      <a:lt1>
        <a:srgbClr val="FFFFFF"/>
      </a:lt1>
      <a:dk2>
        <a:srgbClr val="005ABE"/>
      </a:dk2>
      <a:lt2>
        <a:srgbClr val="00204D"/>
      </a:lt2>
      <a:accent1>
        <a:srgbClr val="4875B3"/>
      </a:accent1>
      <a:accent2>
        <a:srgbClr val="E3EAF3"/>
      </a:accent2>
      <a:accent3>
        <a:srgbClr val="82B414"/>
      </a:accent3>
      <a:accent4>
        <a:srgbClr val="D92C23"/>
      </a:accent4>
      <a:accent5>
        <a:srgbClr val="FF7200"/>
      </a:accent5>
      <a:accent6>
        <a:srgbClr val="FFA30F"/>
      </a:accent6>
      <a:hlink>
        <a:srgbClr val="4875B3"/>
      </a:hlink>
      <a:folHlink>
        <a:srgbClr val="4875B3"/>
      </a:folHlink>
    </a:clrScheme>
    <a:fontScheme name="Acroni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spPr>
      <a:bodyPr lIns="0" tIns="0" rIns="0" bIns="0" rtlCol="0" anchor="t"/>
      <a:lstStyle>
        <a:defPPr algn="ctr">
          <a:defRPr sz="3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defTabSz="432000">
          <a:spcBef>
            <a:spcPts val="600"/>
          </a:spcBef>
          <a:defRPr sz="1200" dirty="0" err="1" smtClean="0">
            <a:solidFill>
              <a:schemeClr val="bg2"/>
            </a:solidFill>
          </a:defRPr>
        </a:defPPr>
      </a:lstStyle>
    </a:txDef>
  </a:objectDefaults>
  <a:extraClrSchemeLst/>
  <a:extLst>
    <a:ext uri="{05A4C25C-085E-4340-85A3-A5531E510DB2}">
      <thm15:themeFamily xmlns:thm15="http://schemas.microsoft.com/office/thememl/2012/main" name="Presentation1" id="{E1A70B13-CB1F-4DBE-870E-916ECD3C6C51}" vid="{60071C14-F7EC-482D-BCAF-6292E71CDB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5801D1EC8272458E4D836A757CD43D" ma:contentTypeVersion="26" ma:contentTypeDescription="Create a new document." ma:contentTypeScope="" ma:versionID="4dc1563d3a48ec2511fc1e9cb1b74dc7">
  <xsd:schema xmlns:xsd="http://www.w3.org/2001/XMLSchema" xmlns:xs="http://www.w3.org/2001/XMLSchema" xmlns:p="http://schemas.microsoft.com/office/2006/metadata/properties" xmlns:ns1="http://schemas.microsoft.com/sharepoint/v3" xmlns:ns2="d54f58c9-8066-4918-8020-f284d968ca6a" xmlns:ns3="c7eafa4b-5c8c-4629-b74f-3826ea332daa" targetNamespace="http://schemas.microsoft.com/office/2006/metadata/properties" ma:root="true" ma:fieldsID="97d61b2148b5ae7e6a4184a2f20f9389" ns1:_="" ns2:_="" ns3:_="">
    <xsd:import namespace="http://schemas.microsoft.com/sharepoint/v3"/>
    <xsd:import namespace="d54f58c9-8066-4918-8020-f284d968ca6a"/>
    <xsd:import namespace="c7eafa4b-5c8c-4629-b74f-3826ea332daa"/>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SharedWithUsers" minOccurs="0"/>
                <xsd:element ref="ns3:Content_x0020_Type"/>
                <xsd:element ref="ns3:Product"/>
                <xsd:element ref="ns3:Language"/>
                <xsd:element ref="ns3:Release_x0020_Date"/>
                <xsd:element ref="ns3:Current" minOccurs="0"/>
                <xsd:element ref="ns3:Resource_x0020_Center_x0020_link" minOccurs="0"/>
                <xsd:element ref="ns3:Partner_x0020_Center"/>
                <xsd:element ref="ns3:Resource_x0020_Center"/>
                <xsd:element ref="ns3:JIRA_x0020_PMMT_x0020_Task_x0020_Link" minOccurs="0"/>
                <xsd:element ref="ns2:TaxKeywordTaxHTField" minOccurs="0"/>
                <xsd:element ref="ns2:TaxCatchAll" minOccurs="0"/>
                <xsd:element ref="ns3:Case_x0020_Country" minOccurs="0"/>
                <xsd:element ref="ns3:Case_x0020_Vertical" minOccurs="0"/>
                <xsd:element ref="ns3:_x0075_cv7" minOccurs="0"/>
                <xsd:element ref="ns3:d0y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 Sender" ma:hidden="true" ma:internalName="EmailSender">
      <xsd:simpleType>
        <xsd:restriction base="dms:Note">
          <xsd:maxLength value="255"/>
        </xsd:restriction>
      </xsd:simpleType>
    </xsd:element>
    <xsd:element name="EmailTo" ma:index="9" nillable="true" ma:displayName="E-Mail To"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4f58c9-8066-4918-8020-f284d968ca6a"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24" nillable="true" ma:taxonomy="true" ma:internalName="TaxKeywordTaxHTField" ma:taxonomyFieldName="TaxKeyword" ma:displayName="Keywords/Tags" ma:fieldId="{23f27201-bee3-471e-b2e7-b64fd8b7ca38}" ma:taxonomyMulti="true" ma:sspId="dd7ffdce-36da-4635-ac58-b66f7a814cc0" ma:termSetId="00000000-0000-0000-0000-000000000000" ma:anchorId="00000000-0000-0000-0000-000000000000" ma:open="true" ma:isKeyword="true">
      <xsd:complexType>
        <xsd:sequence>
          <xsd:element ref="pc:Terms" minOccurs="0" maxOccurs="1"/>
        </xsd:sequence>
      </xsd:complexType>
    </xsd:element>
    <xsd:element name="TaxCatchAll" ma:index="25" nillable="true" ma:displayName="Taxonomy Catch All Column" ma:description="" ma:hidden="true" ma:list="{600ad494-fed5-46cf-bd67-5de77cd16cc7}" ma:internalName="TaxCatchAll" ma:showField="CatchAllData" ma:web="d54f58c9-8066-4918-8020-f284d968ca6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eafa4b-5c8c-4629-b74f-3826ea332daa" elementFormDefault="qualified">
    <xsd:import namespace="http://schemas.microsoft.com/office/2006/documentManagement/types"/>
    <xsd:import namespace="http://schemas.microsoft.com/office/infopath/2007/PartnerControls"/>
    <xsd:element name="Content_x0020_Type" ma:index="14" ma:displayName="Content  Type" ma:default="Other" ma:format="Dropdown" ma:internalName="Content_x0020_Type">
      <xsd:simpleType>
        <xsd:restriction base="dms:Choice">
          <xsd:enumeration value="BattleCard"/>
          <xsd:enumeration value="Blog Article"/>
          <xsd:enumeration value="Boxshot"/>
          <xsd:enumeration value="Brochure"/>
          <xsd:enumeration value="Call Script"/>
          <xsd:enumeration value="Case Study"/>
          <xsd:enumeration value="Contract"/>
          <xsd:enumeration value="Datasheet"/>
          <xsd:enumeration value="Ebook"/>
          <xsd:enumeration value="Email"/>
          <xsd:enumeration value="Executive Summary"/>
          <xsd:enumeration value="FAQ"/>
          <xsd:enumeration value="Infographic"/>
          <xsd:enumeration value="Kit"/>
          <xsd:enumeration value="Licensing Overview"/>
          <xsd:enumeration value="Messaging"/>
          <xsd:enumeration value="Other"/>
          <xsd:enumeration value="Presentation"/>
          <xsd:enumeration value="Press Release"/>
          <xsd:enumeration value="Pricelist"/>
          <xsd:enumeration value="Product Overview"/>
          <xsd:enumeration value="Quick Sales Guide"/>
          <xsd:enumeration value="Reviewers Guide"/>
          <xsd:enumeration value="Screenshots"/>
          <xsd:enumeration value="Setup Sheet"/>
          <xsd:enumeration value="Solution Brief"/>
          <xsd:enumeration value="Use Case"/>
          <xsd:enumeration value="User Guide"/>
          <xsd:enumeration value="Video"/>
          <xsd:enumeration value="Webinar"/>
          <xsd:enumeration value="WhatsNew"/>
          <xsd:enumeration value="Whitepaper"/>
          <xsd:enumeration value="3rd Party Review"/>
        </xsd:restriction>
      </xsd:simpleType>
    </xsd:element>
    <xsd:element name="Product" ma:index="15" ma:displayName="Product" ma:default="Other" ma:format="Dropdown" ma:internalName="Product">
      <xsd:simpleType>
        <xsd:restriction base="dms:Choice">
          <xsd:enumeration value="Acronis Access Connect"/>
          <xsd:enumeration value="Acronis Active Protection"/>
          <xsd:enumeration value="Acronis AnyData Engine"/>
          <xsd:enumeration value="Acronis ArchiveConnect"/>
          <xsd:enumeration value="Acronis Backup"/>
          <xsd:enumeration value="Acronis Backup Advanced for vCloud"/>
          <xsd:enumeration value="Acronis Backup Cloud"/>
          <xsd:enumeration value="Acronis Cloud Storage"/>
          <xsd:enumeration value="Acronis Cyber Cloud"/>
          <xsd:enumeration value="Acronis Cyber Infrastructure"/>
          <xsd:enumeration value="Acronis Cyber Cloud for Enterprise"/>
          <xsd:enumeration value="Acronis Cyber Platform"/>
          <xsd:enumeration value="Acronis Data Cloud"/>
          <xsd:enumeration value="Acronis Disaster Recovery Service"/>
          <xsd:enumeration value="Acronis Disaster Recovery Cloud"/>
          <xsd:enumeration value="Acronis Disaster Recovery add-on for Acronis Backup"/>
          <xsd:enumeration value="Acronis Disk Director"/>
          <xsd:enumeration value="Acronis Files Advanced"/>
          <xsd:enumeration value="Acronis Files Cloud"/>
          <xsd:enumeration value="Acronis Files Connect"/>
          <xsd:enumeration value="Acronis for Education and Research"/>
          <xsd:enumeration value="Acronis MassTransit"/>
          <xsd:enumeration value="Acronis Monitoring Service"/>
          <xsd:enumeration value="Acronis Notary"/>
          <xsd:enumeration value="Acronis Notary Cloud"/>
          <xsd:enumeration value="Acronis OEM Solutions"/>
          <xsd:enumeration value="Acronis Professional Services"/>
          <xsd:enumeration value="Acronis Ransomware Protection"/>
          <xsd:enumeration value="Acronis Snap Deploy"/>
          <xsd:enumeration value="Acronis SPLA"/>
          <xsd:enumeration value="Acronis Storage"/>
          <xsd:enumeration value="Acronis Customer Service and Support"/>
          <xsd:enumeration value="Acronis True Image"/>
          <xsd:enumeration value="Corporate Materials"/>
          <xsd:enumeration value="Other"/>
        </xsd:restriction>
      </xsd:simpleType>
    </xsd:element>
    <xsd:element name="Language" ma:index="16" ma:displayName="Language" ma:default="Other" ma:format="Dropdown" ma:internalName="Language">
      <xsd:simpleType>
        <xsd:restriction base="dms:Choice">
          <xsd:enumeration value="CH"/>
          <xsd:enumeration value="CS-CZ"/>
          <xsd:enumeration value="DE-CH"/>
          <xsd:enumeration value="DE-DE"/>
          <xsd:enumeration value="EN-AU"/>
          <xsd:enumeration value="EN-EU"/>
          <xsd:enumeration value="EN-HK"/>
          <xsd:enumeration value="EN-SG"/>
          <xsd:enumeration value="EN-UK"/>
          <xsd:enumeration value="EN-US"/>
          <xsd:enumeration value="ES-ES"/>
          <xsd:enumeration value="ES-MX"/>
          <xsd:enumeration value="FR-FR"/>
          <xsd:enumeration value="IT-IT"/>
          <xsd:enumeration value="JA-JP"/>
          <xsd:enumeration value="KO-KR"/>
          <xsd:enumeration value="NL-NL"/>
          <xsd:enumeration value="PL-PL"/>
          <xsd:enumeration value="RU-RU"/>
          <xsd:enumeration value="ZH-CN"/>
          <xsd:enumeration value="ZH-TW"/>
          <xsd:enumeration value="Other"/>
        </xsd:restriction>
      </xsd:simpleType>
    </xsd:element>
    <xsd:element name="Release_x0020_Date" ma:index="17" ma:displayName="Release Date" ma:format="DateOnly" ma:internalName="Release_x0020_Date">
      <xsd:simpleType>
        <xsd:restriction base="dms:DateTime"/>
      </xsd:simpleType>
    </xsd:element>
    <xsd:element name="Current" ma:index="18" nillable="true" ma:displayName="Current" ma:default="1" ma:internalName="Current">
      <xsd:simpleType>
        <xsd:restriction base="dms:Boolean"/>
      </xsd:simpleType>
    </xsd:element>
    <xsd:element name="Resource_x0020_Center_x0020_link" ma:index="19" nillable="true" ma:displayName="Resource Center link" ma:format="Hyperlink" ma:internalName="Resource_x0020_Center_x0020_link">
      <xsd:complexType>
        <xsd:complexContent>
          <xsd:extension base="dms:URL">
            <xsd:sequence>
              <xsd:element name="Url" type="dms:ValidUrl" minOccurs="0" nillable="true"/>
              <xsd:element name="Description" type="xsd:string" nillable="true"/>
            </xsd:sequence>
          </xsd:extension>
        </xsd:complexContent>
      </xsd:complexType>
    </xsd:element>
    <xsd:element name="Partner_x0020_Center" ma:index="20" ma:displayName="Partner Center" ma:default="No" ma:format="Dropdown" ma:internalName="Partner_x0020_Center">
      <xsd:simpleType>
        <xsd:restriction base="dms:Choice">
          <xsd:enumeration value="No"/>
          <xsd:enumeration value="Need to publish"/>
          <xsd:enumeration value="Published"/>
          <xsd:enumeration value="To remove"/>
          <xsd:enumeration value="Removed"/>
        </xsd:restriction>
      </xsd:simpleType>
    </xsd:element>
    <xsd:element name="Resource_x0020_Center" ma:index="21" ma:displayName="Resource Center" ma:default="No" ma:format="Dropdown" ma:internalName="Resource_x0020_Center">
      <xsd:simpleType>
        <xsd:restriction base="dms:Choice">
          <xsd:enumeration value="No"/>
          <xsd:enumeration value="Need to publish"/>
          <xsd:enumeration value="Published"/>
          <xsd:enumeration value="To remove"/>
          <xsd:enumeration value="Removed"/>
        </xsd:restriction>
      </xsd:simpleType>
    </xsd:element>
    <xsd:element name="JIRA_x0020_PMMT_x0020_Task_x0020_Link" ma:index="22" nillable="true" ma:displayName="JIRA PMMT Task Link" ma:internalName="JIRA_x0020_PMMT_x0020_Task_x0020_Link">
      <xsd:simpleType>
        <xsd:restriction base="dms:Text">
          <xsd:maxLength value="255"/>
        </xsd:restriction>
      </xsd:simpleType>
    </xsd:element>
    <xsd:element name="Case_x0020_Country" ma:index="26" nillable="true" ma:displayName="Case Country" ma:default="Other" ma:format="Dropdown" ma:internalName="Case_x0020_Country">
      <xsd:simpleType>
        <xsd:union memberTypes="dms:Text">
          <xsd:simpleType>
            <xsd:restriction base="dms:Choice">
              <xsd:enumeration value="USA"/>
              <xsd:enumeration value="Germany"/>
              <xsd:enumeration value="UK"/>
              <xsd:enumeration value="Other"/>
            </xsd:restriction>
          </xsd:simpleType>
        </xsd:union>
      </xsd:simpleType>
    </xsd:element>
    <xsd:element name="Case_x0020_Vertical" ma:index="27" nillable="true" ma:displayName="Case Vertical" ma:default="Other" ma:format="Dropdown" ma:indexed="true" ma:internalName="Case_x0020_Vertical">
      <xsd:simpleType>
        <xsd:union memberTypes="dms:Text">
          <xsd:simpleType>
            <xsd:restriction base="dms:Choice">
              <xsd:enumeration value="Defense"/>
              <xsd:enumeration value="Other"/>
            </xsd:restriction>
          </xsd:simpleType>
        </xsd:union>
      </xsd:simpleType>
    </xsd:element>
    <xsd:element name="_x0075_cv7" ma:index="28" nillable="true" ma:displayName="Vertical" ma:internalName="_x0075_cv7">
      <xsd:simpleType>
        <xsd:restriction base="dms:Text"/>
      </xsd:simpleType>
    </xsd:element>
    <xsd:element name="d0yk" ma:index="29" nillable="true" ma:displayName="Region" ma:internalName="d0yk">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Current xmlns="c7eafa4b-5c8c-4629-b74f-3826ea332daa">true</Current>
    <EmailSender xmlns="http://schemas.microsoft.com/sharepoint/v3" xsi:nil="true"/>
    <EmailFrom xmlns="http://schemas.microsoft.com/sharepoint/v3" xsi:nil="true"/>
    <Partner_x0020_Center xmlns="c7eafa4b-5c8c-4629-b74f-3826ea332daa">Need to publish</Partner_x0020_Center>
    <Resource_x0020_Center xmlns="c7eafa4b-5c8c-4629-b74f-3826ea332daa">No</Resource_x0020_Center>
    <EmailSubject xmlns="http://schemas.microsoft.com/sharepoint/v3" xsi:nil="true"/>
    <Content_x0020_Type xmlns="c7eafa4b-5c8c-4629-b74f-3826ea332daa">Presentation</Content_x0020_Type>
    <Language xmlns="c7eafa4b-5c8c-4629-b74f-3826ea332daa">EN-US</Language>
    <Resource_x0020_Center_x0020_link xmlns="c7eafa4b-5c8c-4629-b74f-3826ea332daa">
      <Url xsi:nil="true"/>
      <Description xsi:nil="true"/>
    </Resource_x0020_Center_x0020_link>
    <Product xmlns="c7eafa4b-5c8c-4629-b74f-3826ea332daa">Acronis Cyber Cloud</Product>
    <Release_x0020_Date xmlns="c7eafa4b-5c8c-4629-b74f-3826ea332daa">2019-07-15T21:00:00+00:00</Release_x0020_Date>
    <JIRA_x0020_PMMT_x0020_Task_x0020_Link xmlns="c7eafa4b-5c8c-4629-b74f-3826ea332daa">https://pmc.acronis.com/browse/PMMT-1348</JIRA_x0020_PMMT_x0020_Task_x0020_Link>
    <EmailCc xmlns="http://schemas.microsoft.com/sharepoint/v3" xsi:nil="true"/>
    <TaxCatchAll xmlns="d54f58c9-8066-4918-8020-f284d968ca6a"/>
    <TaxKeywordTaxHTField xmlns="d54f58c9-8066-4918-8020-f284d968ca6a">
      <Terms xmlns="http://schemas.microsoft.com/office/infopath/2007/PartnerControls"/>
    </TaxKeywordTaxHTField>
    <Case_x0020_Country xmlns="c7eafa4b-5c8c-4629-b74f-3826ea332daa">Other</Case_x0020_Country>
    <Case_x0020_Vertical xmlns="c7eafa4b-5c8c-4629-b74f-3826ea332daa">Other</Case_x0020_Vertical>
    <_x0075_cv7 xmlns="c7eafa4b-5c8c-4629-b74f-3826ea332daa" xsi:nil="true"/>
    <d0yk xmlns="c7eafa4b-5c8c-4629-b74f-3826ea332daa" xsi:nil="true"/>
  </documentManagement>
</p:properties>
</file>

<file path=customXml/itemProps1.xml><?xml version="1.0" encoding="utf-8"?>
<ds:datastoreItem xmlns:ds="http://schemas.openxmlformats.org/officeDocument/2006/customXml" ds:itemID="{BDD1A715-6BA6-4266-86E6-4523225A7C32}">
  <ds:schemaRefs>
    <ds:schemaRef ds:uri="http://schemas.microsoft.com/sharepoint/v3/contenttype/forms"/>
  </ds:schemaRefs>
</ds:datastoreItem>
</file>

<file path=customXml/itemProps2.xml><?xml version="1.0" encoding="utf-8"?>
<ds:datastoreItem xmlns:ds="http://schemas.openxmlformats.org/officeDocument/2006/customXml" ds:itemID="{19FA03E0-5B34-407F-BA61-FBAF2B6D7A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54f58c9-8066-4918-8020-f284d968ca6a"/>
    <ds:schemaRef ds:uri="c7eafa4b-5c8c-4629-b74f-3826ea332d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D78036-D0C1-4E1F-B737-E21CDDCB5E97}">
  <ds:schemaRefs>
    <ds:schemaRef ds:uri="http://purl.org/dc/dcmitype/"/>
    <ds:schemaRef ds:uri="http://schemas.microsoft.com/office/2006/documentManagement/types"/>
    <ds:schemaRef ds:uri="http://schemas.microsoft.com/sharepoint/v3"/>
    <ds:schemaRef ds:uri="http://purl.org/dc/elements/1.1/"/>
    <ds:schemaRef ds:uri="http://schemas.microsoft.com/office/infopath/2007/PartnerControls"/>
    <ds:schemaRef ds:uri="http://purl.org/dc/terms/"/>
    <ds:schemaRef ds:uri="http://schemas.openxmlformats.org/package/2006/metadata/core-properties"/>
    <ds:schemaRef ds:uri="c7eafa4b-5c8c-4629-b74f-3826ea332daa"/>
    <ds:schemaRef ds:uri="d54f58c9-8066-4918-8020-f284d968ca6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2019 Acronis Template</Template>
  <TotalTime>8087</TotalTime>
  <Words>3623</Words>
  <Application>Microsoft Office PowerPoint</Application>
  <PresentationFormat>On-screen Show (16:9)</PresentationFormat>
  <Paragraphs>427</Paragraphs>
  <Slides>50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Wingdings</vt:lpstr>
      <vt:lpstr>2_Main Master</vt:lpstr>
      <vt:lpstr>What’s New in   Acronis Cyber Cloud 8.0</vt:lpstr>
      <vt:lpstr>Ensure your customers stay #CyberFit </vt:lpstr>
      <vt:lpstr>Acronis Cyber Cloud 8.0: Highlights</vt:lpstr>
      <vt:lpstr>Take a big step forward  with Acronis Cyber Cloud 8.0 </vt:lpstr>
      <vt:lpstr>Presentation contents</vt:lpstr>
      <vt:lpstr>New Edition-Based  Feature Management</vt:lpstr>
      <vt:lpstr>PowerPoint Presentation</vt:lpstr>
      <vt:lpstr>About editions</vt:lpstr>
      <vt:lpstr>Edition feature comparison</vt:lpstr>
      <vt:lpstr>Editions management</vt:lpstr>
      <vt:lpstr>Transition to editions</vt:lpstr>
      <vt:lpstr>EOL Transition Timeline for Standard &amp; DR edition</vt:lpstr>
      <vt:lpstr>New Licensing  for Acronis Backup Cloud  and Acronis Disaster Recovery Cloud</vt:lpstr>
      <vt:lpstr>Per GB model</vt:lpstr>
      <vt:lpstr>Per device model</vt:lpstr>
      <vt:lpstr>Acronis Disaster Recovery Cloud  licensing changes</vt:lpstr>
      <vt:lpstr>New Features and Enhancements</vt:lpstr>
      <vt:lpstr>Your pre-launch checklist: beta instructions</vt:lpstr>
      <vt:lpstr>New in Acronis Cyber Cloud Management Portal</vt:lpstr>
      <vt:lpstr>Two-step verification for login</vt:lpstr>
      <vt:lpstr>New widgets in dashboards and reports</vt:lpstr>
      <vt:lpstr>New Features in Acronis Backup Cloud</vt:lpstr>
      <vt:lpstr>New features  in Acronis Backup Cloud 8.0</vt:lpstr>
      <vt:lpstr>Group management of devices</vt:lpstr>
      <vt:lpstr>Centralized backup plans management</vt:lpstr>
      <vt:lpstr>Cluster-aware backup of Microsoft SQL Server and Microsoft Exchange Server </vt:lpstr>
      <vt:lpstr>Application-aware  SAP HANA backup</vt:lpstr>
      <vt:lpstr>Application-aware  Oracle Database backup</vt:lpstr>
      <vt:lpstr>Ability to add comments to devices</vt:lpstr>
      <vt:lpstr>Backup jobs time-window settings</vt:lpstr>
      <vt:lpstr>New device status rules</vt:lpstr>
      <vt:lpstr>New backup option: Backup file name</vt:lpstr>
      <vt:lpstr>Startup Recovery Manager</vt:lpstr>
      <vt:lpstr>Application-aware VM backup on Hyper-V</vt:lpstr>
      <vt:lpstr>VM finalization on Hyper-V</vt:lpstr>
      <vt:lpstr>Backup file notarization option</vt:lpstr>
      <vt:lpstr>Other new features (1)</vt:lpstr>
      <vt:lpstr>Other new features (2)</vt:lpstr>
      <vt:lpstr>New Features in Acronis Disaster Recovery Cloud</vt:lpstr>
      <vt:lpstr>PowerPoint Presentation</vt:lpstr>
      <vt:lpstr>Encrypted backups support</vt:lpstr>
      <vt:lpstr>Multiple networks support</vt:lpstr>
      <vt:lpstr>VPN-less deployment option</vt:lpstr>
      <vt:lpstr>Recovery servers RPO compliance tracking</vt:lpstr>
      <vt:lpstr>New “Disaster Recovery” section</vt:lpstr>
      <vt:lpstr>Redesigned cloud server management UI</vt:lpstr>
      <vt:lpstr>New Features in Acronis Notary Cloud</vt:lpstr>
      <vt:lpstr>New in Acronis Notary Cloud (1)</vt:lpstr>
      <vt:lpstr>New in Acronis Notary Cloud (2)</vt:lpstr>
      <vt:lpstr>PowerPoint Presentation</vt:lpstr>
    </vt:vector>
  </TitlesOfParts>
  <Manager/>
  <Company>Acronis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Acronis Cyber Cloud 8.0 - PPT</dc:title>
  <dc:subject/>
  <dc:creator>Alexey Sotnikov</dc:creator>
  <cp:keywords/>
  <dc:description/>
  <cp:lastModifiedBy>Mr Backup</cp:lastModifiedBy>
  <cp:revision>446</cp:revision>
  <dcterms:created xsi:type="dcterms:W3CDTF">2018-12-17T15:38:06Z</dcterms:created>
  <dcterms:modified xsi:type="dcterms:W3CDTF">2019-08-28T03:18:27Z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0x010100D35801D1EC8272458E4D836A757CD43D</vt:lpwstr>
  </property>
  <property fmtid="{D5CDD505-2E9C-101B-9397-08002B2CF9AE}" pid="4" name="TaxKeyword">
    <vt:lpwstr/>
  </property>
</Properties>
</file>